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8" r:id="rId6"/>
    <p:sldId id="310" r:id="rId7"/>
    <p:sldId id="261" r:id="rId8"/>
    <p:sldId id="299" r:id="rId9"/>
    <p:sldId id="302" r:id="rId10"/>
    <p:sldId id="305" r:id="rId11"/>
    <p:sldId id="311" r:id="rId12"/>
    <p:sldId id="296" r:id="rId13"/>
    <p:sldId id="307" r:id="rId14"/>
    <p:sldId id="306" r:id="rId15"/>
    <p:sldId id="308" r:id="rId16"/>
    <p:sldId id="309" r:id="rId17"/>
    <p:sldId id="297" r:id="rId18"/>
    <p:sldId id="303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6250" autoAdjust="0"/>
  </p:normalViewPr>
  <p:slideViewPr>
    <p:cSldViewPr snapToGrid="0" showGuides="1">
      <p:cViewPr varScale="1">
        <p:scale>
          <a:sx n="97" d="100"/>
          <a:sy n="97" d="100"/>
        </p:scale>
        <p:origin x="240" y="8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1.</a:t>
          </a:r>
          <a:r>
            <a:rPr lang="en-US" dirty="0"/>
            <a:t> </a:t>
          </a:r>
          <a:r>
            <a:rPr lang="en-US" dirty="0" err="1"/>
            <a:t>Généralités</a:t>
          </a:r>
          <a:r>
            <a:rPr lang="en-US" dirty="0"/>
            <a:t> sur la </a:t>
          </a:r>
          <a:r>
            <a:rPr lang="en-US" dirty="0" err="1"/>
            <a:t>programmation</a:t>
          </a:r>
          <a:r>
            <a:rPr lang="en-US" dirty="0"/>
            <a:t> et python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2.</a:t>
          </a:r>
          <a:r>
            <a:rPr lang="en-US" dirty="0"/>
            <a:t> </a:t>
          </a:r>
          <a:r>
            <a:rPr lang="en-US" dirty="0" err="1"/>
            <a:t>Programmation</a:t>
          </a:r>
          <a:r>
            <a:rPr lang="en-US" dirty="0"/>
            <a:t> </a:t>
          </a:r>
          <a:r>
            <a:rPr lang="en-US" dirty="0" err="1"/>
            <a:t>Orienté</a:t>
          </a:r>
          <a:r>
            <a:rPr lang="en-US" dirty="0"/>
            <a:t> </a:t>
          </a:r>
          <a:r>
            <a:rPr lang="en-US" dirty="0" err="1"/>
            <a:t>Objet</a:t>
          </a:r>
          <a:r>
            <a:rPr lang="en-US" dirty="0"/>
            <a:t> avec Python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3.</a:t>
          </a:r>
          <a:r>
            <a:rPr lang="en-US" dirty="0"/>
            <a:t> </a:t>
          </a:r>
          <a:r>
            <a:rPr lang="en-US" dirty="0">
              <a:solidFill>
                <a:schemeClr val="tx1">
                  <a:alpha val="60000"/>
                </a:schemeClr>
              </a:solidFill>
            </a:rPr>
            <a:t>Initiation au Framework Django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4.</a:t>
          </a:r>
          <a:r>
            <a:rPr lang="en-US" dirty="0"/>
            <a:t> </a:t>
          </a:r>
          <a:r>
            <a:rPr lang="en-US" b="0" i="0" dirty="0">
              <a:solidFill>
                <a:schemeClr val="tx1">
                  <a:alpha val="60000"/>
                </a:schemeClr>
              </a:solidFill>
            </a:rPr>
            <a:t>Development avec Django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C2F8C7F7-44C4-414A-BCCD-56E91DD0A77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5.</a:t>
          </a:r>
          <a:r>
            <a:rPr lang="en-US" dirty="0"/>
            <a:t> Project avec Django et Python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2400" dirty="0" err="1"/>
            <a:t>Leçon</a:t>
          </a:r>
          <a:r>
            <a:rPr lang="en-US" sz="2400" dirty="0"/>
            <a:t> 1. </a:t>
          </a:r>
          <a:r>
            <a:rPr lang="fr-FR" sz="2000" dirty="0">
              <a:solidFill>
                <a:schemeClr val="bg1"/>
              </a:solidFill>
            </a:rPr>
            <a:t>Généralités sur la programmation et Python</a:t>
          </a:r>
          <a:endParaRPr lang="en-US" sz="200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3. 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Initiation au Framework Django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2F8C7F7-44C4-414A-BCCD-56E91DD0A777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 et Python</a:t>
          </a:r>
          <a:endParaRPr lang="en-US" sz="20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2</a:t>
          </a:r>
          <a:r>
            <a:rPr lang="ru-RU" sz="24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000" dirty="0" err="1">
              <a:solidFill>
                <a:schemeClr val="tx2"/>
              </a:solidFill>
            </a:rPr>
            <a:t>Programmation</a:t>
          </a:r>
          <a:r>
            <a:rPr lang="en-US" sz="2000" dirty="0">
              <a:solidFill>
                <a:schemeClr val="tx2"/>
              </a:solidFill>
            </a:rPr>
            <a:t> </a:t>
          </a:r>
          <a:r>
            <a:rPr lang="en-US" sz="2000" dirty="0" err="1">
              <a:solidFill>
                <a:schemeClr val="tx2"/>
              </a:solidFill>
            </a:rPr>
            <a:t>Orienté</a:t>
          </a:r>
          <a:r>
            <a:rPr lang="en-US" sz="2000" dirty="0">
              <a:solidFill>
                <a:schemeClr val="tx2"/>
              </a:solidFill>
            </a:rPr>
            <a:t> </a:t>
          </a:r>
          <a:r>
            <a:rPr lang="en-US" sz="2000" dirty="0" err="1">
              <a:solidFill>
                <a:schemeClr val="tx2"/>
              </a:solidFill>
            </a:rPr>
            <a:t>Objet</a:t>
          </a:r>
          <a:r>
            <a:rPr lang="en-US" sz="2000" dirty="0">
              <a:solidFill>
                <a:schemeClr val="tx2"/>
              </a:solidFill>
            </a:rPr>
            <a:t> avec Python</a:t>
          </a: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25D33812-34D6-4226-A6D4-51F7D7EAA1C7}" type="pres">
      <dgm:prSet presAssocID="{D0F07F19-1F50-4B42-A7A0-278DF9D25BB1}" presName="FiveNodes_1" presStyleLbl="node1" presStyleIdx="0" presStyleCnt="5" custLinFactY="22454" custLinFactNeighborX="7263" custLinFactNeighborY="100000">
        <dgm:presLayoutVars>
          <dgm:bulletEnabled val="1"/>
        </dgm:presLayoutVars>
      </dgm:prSet>
      <dgm:spPr>
        <a:prstGeom prst="rect">
          <a:avLst/>
        </a:prstGeom>
      </dgm:spPr>
    </dgm:pt>
    <dgm:pt modelId="{7C86B145-1C2E-46BD-BE62-C42C80C5A654}" type="pres">
      <dgm:prSet presAssocID="{D0F07F19-1F50-4B42-A7A0-278DF9D25BB1}" presName="FiveNodes_2" presStyleLbl="node1" presStyleIdx="1" presStyleCnt="5" custLinFactNeighborX="-7152" custLinFactNeighborY="-95455">
        <dgm:presLayoutVars>
          <dgm:bulletEnabled val="1"/>
        </dgm:presLayoutVars>
      </dgm:prSet>
      <dgm:spPr>
        <a:prstGeom prst="rect">
          <a:avLst/>
        </a:prstGeom>
      </dgm:spPr>
    </dgm:pt>
    <dgm:pt modelId="{862B5B41-53F5-454A-B8E6-70B721DC8B9A}" type="pres">
      <dgm:prSet presAssocID="{D0F07F19-1F50-4B42-A7A0-278DF9D25BB1}" presName="FiveNodes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134E212-FDD1-424A-968F-869017AD5171}" type="pres">
      <dgm:prSet presAssocID="{D0F07F19-1F50-4B42-A7A0-278DF9D25BB1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CB462FF-72B3-4BFA-B916-65C5CB432162}" type="pres">
      <dgm:prSet presAssocID="{D0F07F19-1F50-4B42-A7A0-278DF9D25BB1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CB2EC4F-D832-4AE2-86CC-14F684CFA4E5}" type="pres">
      <dgm:prSet presAssocID="{D0F07F19-1F50-4B42-A7A0-278DF9D25BB1}" presName="FiveConn_1-2" presStyleLbl="fgAccFollowNode1" presStyleIdx="0" presStyleCnt="4" custLinFactNeighborX="-50815">
        <dgm:presLayoutVars>
          <dgm:bulletEnabled val="1"/>
        </dgm:presLayoutVars>
      </dgm:prSet>
      <dgm:spPr/>
    </dgm:pt>
    <dgm:pt modelId="{03DA9257-7161-48BA-BB8E-B2323EF3B158}" type="pres">
      <dgm:prSet presAssocID="{D0F07F19-1F50-4B42-A7A0-278DF9D25BB1}" presName="FiveConn_2-3" presStyleLbl="fgAccFollowNode1" presStyleIdx="1" presStyleCnt="4" custLinFactNeighborX="-50815">
        <dgm:presLayoutVars>
          <dgm:bulletEnabled val="1"/>
        </dgm:presLayoutVars>
      </dgm:prSet>
      <dgm:spPr/>
    </dgm:pt>
    <dgm:pt modelId="{6FEE3320-F765-411D-B4AD-9D1CFC5DEDDD}" type="pres">
      <dgm:prSet presAssocID="{D0F07F19-1F50-4B42-A7A0-278DF9D25BB1}" presName="FiveConn_3-4" presStyleLbl="fgAccFollowNode1" presStyleIdx="2" presStyleCnt="4" custLinFactNeighborX="-50815">
        <dgm:presLayoutVars>
          <dgm:bulletEnabled val="1"/>
        </dgm:presLayoutVars>
      </dgm:prSet>
      <dgm:spPr/>
    </dgm:pt>
    <dgm:pt modelId="{E32DC1E0-C267-4605-BE6F-5701FC898420}" type="pres">
      <dgm:prSet presAssocID="{D0F07F19-1F50-4B42-A7A0-278DF9D25BB1}" presName="FiveConn_4-5" presStyleLbl="fgAccFollowNode1" presStyleIdx="3" presStyleCnt="4" custLinFactNeighborX="-50815">
        <dgm:presLayoutVars>
          <dgm:bulletEnabled val="1"/>
        </dgm:presLayoutVars>
      </dgm:prSet>
      <dgm:spPr/>
    </dgm:pt>
    <dgm:pt modelId="{A130DAD6-1C3C-4736-BA6C-AFB4505579B9}" type="pres">
      <dgm:prSet presAssocID="{D0F07F19-1F50-4B42-A7A0-278DF9D25BB1}" presName="FiveNodes_1_text" presStyleLbl="node1" presStyleIdx="4" presStyleCnt="5">
        <dgm:presLayoutVars>
          <dgm:bulletEnabled val="1"/>
        </dgm:presLayoutVars>
      </dgm:prSet>
      <dgm:spPr/>
    </dgm:pt>
    <dgm:pt modelId="{34150CD5-279D-4D74-89D1-64AAFB7C488C}" type="pres">
      <dgm:prSet presAssocID="{D0F07F19-1F50-4B42-A7A0-278DF9D25BB1}" presName="FiveNodes_2_text" presStyleLbl="node1" presStyleIdx="4" presStyleCnt="5">
        <dgm:presLayoutVars>
          <dgm:bulletEnabled val="1"/>
        </dgm:presLayoutVars>
      </dgm:prSet>
      <dgm:spPr/>
    </dgm:pt>
    <dgm:pt modelId="{11D22318-0819-466B-8466-17D55738B7D7}" type="pres">
      <dgm:prSet presAssocID="{D0F07F19-1F50-4B42-A7A0-278DF9D25BB1}" presName="FiveNodes_3_text" presStyleLbl="node1" presStyleIdx="4" presStyleCnt="5">
        <dgm:presLayoutVars>
          <dgm:bulletEnabled val="1"/>
        </dgm:presLayoutVars>
      </dgm:prSet>
      <dgm:spPr/>
    </dgm:pt>
    <dgm:pt modelId="{5F7690F5-2C8D-406A-80FD-BB328C770292}" type="pres">
      <dgm:prSet presAssocID="{D0F07F19-1F50-4B42-A7A0-278DF9D25BB1}" presName="FiveNodes_4_text" presStyleLbl="node1" presStyleIdx="4" presStyleCnt="5">
        <dgm:presLayoutVars>
          <dgm:bulletEnabled val="1"/>
        </dgm:presLayoutVars>
      </dgm:prSet>
      <dgm:spPr/>
    </dgm:pt>
    <dgm:pt modelId="{77F75BF2-0CEF-4F30-A326-AB2D35C7411C}" type="pres">
      <dgm:prSet presAssocID="{D0F07F19-1F50-4B42-A7A0-278DF9D25B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E1A00A-23A6-4F26-952E-314F937E5249}" type="presOf" srcId="{140952D0-0E1D-4F48-9F16-53581487CFA0}" destId="{D134E212-FDD1-424A-968F-869017AD51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351933B-04D2-436A-A0EE-7A82DB5F9748}" type="presOf" srcId="{F05611F0-8256-4954-B6CB-ED6B4F2DD397}" destId="{7C86B145-1C2E-46BD-BE62-C42C80C5A654}" srcOrd="0" destOrd="0" presId="urn:microsoft.com/office/officeart/2005/8/layout/vProcess5"/>
    <dgm:cxn modelId="{F9537061-193E-4768-B1F8-09003599B7A2}" type="presOf" srcId="{2EE95FC5-CD6B-4A50-9262-DC414E16C3EA}" destId="{A130DAD6-1C3C-4736-BA6C-AFB4505579B9}" srcOrd="1" destOrd="0" presId="urn:microsoft.com/office/officeart/2005/8/layout/vProcess5"/>
    <dgm:cxn modelId="{485ECF6E-F3E1-44D9-A505-EB159DE97BF4}" type="presOf" srcId="{C99EBBB1-E916-471C-83C9-ABE85B42AC26}" destId="{0CB2EC4F-D832-4AE2-86CC-14F684CFA4E5}" srcOrd="0" destOrd="0" presId="urn:microsoft.com/office/officeart/2005/8/layout/vProcess5"/>
    <dgm:cxn modelId="{E11F9D73-278E-422F-9414-F80754447242}" type="presOf" srcId="{F05611F0-8256-4954-B6CB-ED6B4F2DD397}" destId="{34150CD5-279D-4D74-89D1-64AAFB7C488C}" srcOrd="1" destOrd="0" presId="urn:microsoft.com/office/officeart/2005/8/layout/vProcess5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1FDFC784-73EE-4B55-8533-319A43CCC3B0}" type="presOf" srcId="{140952D0-0E1D-4F48-9F16-53581487CFA0}" destId="{5F7690F5-2C8D-406A-80FD-BB328C770292}" srcOrd="1" destOrd="0" presId="urn:microsoft.com/office/officeart/2005/8/layout/vProcess5"/>
    <dgm:cxn modelId="{1B0C7E86-3032-4F0C-9F06-8047268B8643}" type="presOf" srcId="{2EE95FC5-CD6B-4A50-9262-DC414E16C3EA}" destId="{25D33812-34D6-4226-A6D4-51F7D7EAA1C7}" srcOrd="0" destOrd="0" presId="urn:microsoft.com/office/officeart/2005/8/layout/vProcess5"/>
    <dgm:cxn modelId="{99034B8C-A855-490D-80D9-75A43CE3708E}" type="presOf" srcId="{22625139-F93A-4F3F-A7AA-4923A01AEDF3}" destId="{862B5B41-53F5-454A-B8E6-70B721DC8B9A}" srcOrd="0" destOrd="0" presId="urn:microsoft.com/office/officeart/2005/8/layout/vProcess5"/>
    <dgm:cxn modelId="{7BADF88F-51D4-49BB-A339-04018A869FEB}" type="presOf" srcId="{22625139-F93A-4F3F-A7AA-4923A01AEDF3}" destId="{11D22318-0819-466B-8466-17D55738B7D7}" srcOrd="1" destOrd="0" presId="urn:microsoft.com/office/officeart/2005/8/layout/vProcess5"/>
    <dgm:cxn modelId="{A9BB079A-D288-40FF-A4BD-812C9A8FAA68}" type="presOf" srcId="{C2F8C7F7-44C4-414A-BCCD-56E91DD0A777}" destId="{9CB462FF-72B3-4BFA-B916-65C5CB432162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2149EE0-57D4-40ED-8BE4-EFDD781B1BE1}" type="presOf" srcId="{2804F27C-9BA9-4D07-AB02-74BE7DFA2C0E}" destId="{E32DC1E0-C267-4605-BE6F-5701FC898420}" srcOrd="0" destOrd="0" presId="urn:microsoft.com/office/officeart/2005/8/layout/vProcess5"/>
    <dgm:cxn modelId="{56406FE1-5406-4C01-BF01-F2CE5B3CB37F}" type="presOf" srcId="{6BD5265A-8333-420D-BDB2-65F10B3EBD76}" destId="{03DA9257-7161-48BA-BB8E-B2323EF3B158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15F175F0-C7FA-4E61-82A4-7C1B46EB3DA2}" type="presOf" srcId="{A8E2FA08-4DD4-4654-A85D-9A99162D6201}" destId="{6FEE3320-F765-411D-B4AD-9D1CFC5DEDDD}" srcOrd="0" destOrd="0" presId="urn:microsoft.com/office/officeart/2005/8/layout/vProcess5"/>
    <dgm:cxn modelId="{9B4632FC-4573-46D2-9511-7A26ED798FF0}" type="presOf" srcId="{C2F8C7F7-44C4-414A-BCCD-56E91DD0A777}" destId="{77F75BF2-0CEF-4F30-A326-AB2D35C7411C}" srcOrd="1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D67FC091-84D1-45A6-A498-38CB49EF5C68}" type="presParOf" srcId="{F7C64FE4-B743-4173-AF38-E15B373860BB}" destId="{25D33812-34D6-4226-A6D4-51F7D7EAA1C7}" srcOrd="1" destOrd="0" presId="urn:microsoft.com/office/officeart/2005/8/layout/vProcess5"/>
    <dgm:cxn modelId="{62FAF470-57FB-42EF-A2A2-A1AE3292F1EA}" type="presParOf" srcId="{F7C64FE4-B743-4173-AF38-E15B373860BB}" destId="{7C86B145-1C2E-46BD-BE62-C42C80C5A654}" srcOrd="2" destOrd="0" presId="urn:microsoft.com/office/officeart/2005/8/layout/vProcess5"/>
    <dgm:cxn modelId="{369292A9-817E-4BFB-93B0-8218A9EE9166}" type="presParOf" srcId="{F7C64FE4-B743-4173-AF38-E15B373860BB}" destId="{862B5B41-53F5-454A-B8E6-70B721DC8B9A}" srcOrd="3" destOrd="0" presId="urn:microsoft.com/office/officeart/2005/8/layout/vProcess5"/>
    <dgm:cxn modelId="{CEEF7AE8-8659-43E6-95C3-9FD4D0DCFC43}" type="presParOf" srcId="{F7C64FE4-B743-4173-AF38-E15B373860BB}" destId="{D134E212-FDD1-424A-968F-869017AD5171}" srcOrd="4" destOrd="0" presId="urn:microsoft.com/office/officeart/2005/8/layout/vProcess5"/>
    <dgm:cxn modelId="{0311475E-4F93-4892-BE4B-86C622D97CFB}" type="presParOf" srcId="{F7C64FE4-B743-4173-AF38-E15B373860BB}" destId="{9CB462FF-72B3-4BFA-B916-65C5CB432162}" srcOrd="5" destOrd="0" presId="urn:microsoft.com/office/officeart/2005/8/layout/vProcess5"/>
    <dgm:cxn modelId="{E89DF94A-4045-4C8F-A9FB-CAC7F98EF112}" type="presParOf" srcId="{F7C64FE4-B743-4173-AF38-E15B373860BB}" destId="{0CB2EC4F-D832-4AE2-86CC-14F684CFA4E5}" srcOrd="6" destOrd="0" presId="urn:microsoft.com/office/officeart/2005/8/layout/vProcess5"/>
    <dgm:cxn modelId="{78DB7A5B-08E6-4494-8716-3E031BF46BD6}" type="presParOf" srcId="{F7C64FE4-B743-4173-AF38-E15B373860BB}" destId="{03DA9257-7161-48BA-BB8E-B2323EF3B158}" srcOrd="7" destOrd="0" presId="urn:microsoft.com/office/officeart/2005/8/layout/vProcess5"/>
    <dgm:cxn modelId="{B8212E95-1A15-4A8C-BC26-C76A84E0F2A2}" type="presParOf" srcId="{F7C64FE4-B743-4173-AF38-E15B373860BB}" destId="{6FEE3320-F765-411D-B4AD-9D1CFC5DEDDD}" srcOrd="8" destOrd="0" presId="urn:microsoft.com/office/officeart/2005/8/layout/vProcess5"/>
    <dgm:cxn modelId="{288A9D90-0DCF-4967-B280-A2B2D4648682}" type="presParOf" srcId="{F7C64FE4-B743-4173-AF38-E15B373860BB}" destId="{E32DC1E0-C267-4605-BE6F-5701FC898420}" srcOrd="9" destOrd="0" presId="urn:microsoft.com/office/officeart/2005/8/layout/vProcess5"/>
    <dgm:cxn modelId="{68599145-9665-42CA-9652-5890A0952F28}" type="presParOf" srcId="{F7C64FE4-B743-4173-AF38-E15B373860BB}" destId="{A130DAD6-1C3C-4736-BA6C-AFB4505579B9}" srcOrd="10" destOrd="0" presId="urn:microsoft.com/office/officeart/2005/8/layout/vProcess5"/>
    <dgm:cxn modelId="{8E296F24-C5D7-4CB5-91F0-C0FAC0744963}" type="presParOf" srcId="{F7C64FE4-B743-4173-AF38-E15B373860BB}" destId="{34150CD5-279D-4D74-89D1-64AAFB7C488C}" srcOrd="11" destOrd="0" presId="urn:microsoft.com/office/officeart/2005/8/layout/vProcess5"/>
    <dgm:cxn modelId="{619B085F-AA9E-49A5-81F5-7FDB54B1956D}" type="presParOf" srcId="{F7C64FE4-B743-4173-AF38-E15B373860BB}" destId="{11D22318-0819-466B-8466-17D55738B7D7}" srcOrd="12" destOrd="0" presId="urn:microsoft.com/office/officeart/2005/8/layout/vProcess5"/>
    <dgm:cxn modelId="{06F85501-EF54-4751-BE2B-F673EB5C732A}" type="presParOf" srcId="{F7C64FE4-B743-4173-AF38-E15B373860BB}" destId="{5F7690F5-2C8D-406A-80FD-BB328C770292}" srcOrd="13" destOrd="0" presId="urn:microsoft.com/office/officeart/2005/8/layout/vProcess5"/>
    <dgm:cxn modelId="{86FFED00-5FFB-4C50-9751-A96BEB1551C0}" type="presParOf" srcId="{F7C64FE4-B743-4173-AF38-E15B373860BB}" destId="{77F75BF2-0CEF-4F30-A326-AB2D35C741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700F2-5586-4F06-993B-61B69E8D5B2C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Notion de base</a:t>
          </a:r>
        </a:p>
      </dgm:t>
    </dgm:pt>
    <dgm:pt modelId="{EC1EA70F-65DC-4C32-BE40-6AE8550B4F5A}" type="parTrans" cxnId="{C70992EF-3BB1-4844-891C-2FACEA05E6F3}">
      <dgm:prSet/>
      <dgm:spPr/>
      <dgm:t>
        <a:bodyPr/>
        <a:lstStyle/>
        <a:p>
          <a:endParaRPr lang="en-US"/>
        </a:p>
      </dgm:t>
    </dgm:pt>
    <dgm:pt modelId="{981C2505-640C-41BB-ABA6-7F585F8AFC4D}" type="sibTrans" cxnId="{C70992EF-3BB1-4844-891C-2FACEA05E6F3}">
      <dgm:prSet/>
      <dgm:spPr/>
      <dgm:t>
        <a:bodyPr/>
        <a:lstStyle/>
        <a:p>
          <a:endParaRPr lang="en-US"/>
        </a:p>
      </dgm:t>
    </dgm:pt>
    <dgm:pt modelId="{001208AC-2B83-4157-8BC7-4F75F1BB185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 err="1">
              <a:solidFill>
                <a:schemeClr val="accent1">
                  <a:lumMod val="50000"/>
                </a:schemeClr>
              </a:solidFill>
            </a:rPr>
            <a:t>Programme</a:t>
          </a:r>
          <a:endParaRPr lang="en-US" sz="1600" dirty="0">
            <a:solidFill>
              <a:schemeClr val="accent1">
                <a:lumMod val="50000"/>
              </a:schemeClr>
            </a:solidFill>
          </a:endParaRPr>
        </a:p>
      </dgm:t>
    </dgm:pt>
    <dgm:pt modelId="{23E089A8-C021-4217-B1DD-E63492E4945F}" type="parTrans" cxnId="{293C605A-0F05-4710-842B-DF6895DFB245}">
      <dgm:prSet/>
      <dgm:spPr/>
      <dgm:t>
        <a:bodyPr/>
        <a:lstStyle/>
        <a:p>
          <a:endParaRPr lang="en-US"/>
        </a:p>
      </dgm:t>
    </dgm:pt>
    <dgm:pt modelId="{348D66A9-1494-4296-8103-5209B65CA7F6}" type="sibTrans" cxnId="{293C605A-0F05-4710-842B-DF6895DFB245}">
      <dgm:prSet/>
      <dgm:spPr/>
      <dgm:t>
        <a:bodyPr/>
        <a:lstStyle/>
        <a:p>
          <a:endParaRPr lang="en-US"/>
        </a:p>
      </dgm:t>
    </dgm:pt>
    <dgm:pt modelId="{06EFAFF8-AA49-40CF-9BBC-7AC941DCB075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POO</a:t>
          </a:r>
        </a:p>
      </dgm:t>
    </dgm:pt>
    <dgm:pt modelId="{F862937C-98BE-4CF0-899C-98888EA9A521}" type="parTrans" cxnId="{66EC5C68-9DA5-43B3-AA6E-14E91AFE0431}">
      <dgm:prSet/>
      <dgm:spPr/>
      <dgm:t>
        <a:bodyPr/>
        <a:lstStyle/>
        <a:p>
          <a:endParaRPr lang="en-US"/>
        </a:p>
      </dgm:t>
    </dgm:pt>
    <dgm:pt modelId="{A0181A8A-87E6-4483-A087-FF165ADA1415}" type="sibTrans" cxnId="{66EC5C68-9DA5-43B3-AA6E-14E91AFE0431}">
      <dgm:prSet/>
      <dgm:spPr/>
      <dgm:t>
        <a:bodyPr/>
        <a:lstStyle/>
        <a:p>
          <a:endParaRPr lang="en-US"/>
        </a:p>
      </dgm:t>
    </dgm:pt>
    <dgm:pt modelId="{15F5427B-51A0-4B7F-9A84-EF39F600E08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 err="1">
              <a:solidFill>
                <a:schemeClr val="accent1">
                  <a:lumMod val="50000"/>
                </a:schemeClr>
              </a:solidFill>
            </a:rPr>
            <a:t>Programmation</a:t>
          </a:r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 POO</a:t>
          </a:r>
        </a:p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POO avec Python</a:t>
          </a:r>
        </a:p>
        <a:p>
          <a:r>
            <a:rPr lang="en-US" sz="1600" dirty="0" err="1">
              <a:solidFill>
                <a:schemeClr val="accent1">
                  <a:lumMod val="50000"/>
                </a:schemeClr>
              </a:solidFill>
            </a:rPr>
            <a:t>Exercice</a:t>
          </a:r>
          <a:endParaRPr lang="en-US" sz="1600" dirty="0">
            <a:solidFill>
              <a:schemeClr val="accent1">
                <a:lumMod val="50000"/>
              </a:schemeClr>
            </a:solidFill>
          </a:endParaRPr>
        </a:p>
        <a:p>
          <a:endParaRPr lang="en-US" sz="1600" dirty="0">
            <a:solidFill>
              <a:schemeClr val="accent1">
                <a:lumMod val="50000"/>
              </a:schemeClr>
            </a:solidFill>
          </a:endParaRPr>
        </a:p>
      </dgm:t>
    </dgm:pt>
    <dgm:pt modelId="{E65D1AB5-DA91-429A-AA2B-6443042C7116}" type="parTrans" cxnId="{4229616D-0B30-4C8A-914C-C770AC25F4CF}">
      <dgm:prSet/>
      <dgm:spPr/>
      <dgm:t>
        <a:bodyPr/>
        <a:lstStyle/>
        <a:p>
          <a:endParaRPr lang="en-US"/>
        </a:p>
      </dgm:t>
    </dgm:pt>
    <dgm:pt modelId="{308F166C-FFB3-47DA-B89E-F439DF90B520}" type="sibTrans" cxnId="{4229616D-0B30-4C8A-914C-C770AC25F4CF}">
      <dgm:prSet/>
      <dgm:spPr/>
      <dgm:t>
        <a:bodyPr/>
        <a:lstStyle/>
        <a:p>
          <a:endParaRPr lang="en-US"/>
        </a:p>
      </dgm:t>
    </dgm:pt>
    <dgm:pt modelId="{B46F18F3-713A-45EF-B403-8225C417855E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 err="1">
              <a:solidFill>
                <a:schemeClr val="tx1"/>
              </a:solidFill>
            </a:rPr>
            <a:t>Utilisation</a:t>
          </a:r>
          <a:r>
            <a:rPr lang="en-US" sz="1900" dirty="0">
              <a:solidFill>
                <a:schemeClr val="tx1"/>
              </a:solidFill>
            </a:rPr>
            <a:t> de Framework</a:t>
          </a:r>
        </a:p>
      </dgm:t>
    </dgm:pt>
    <dgm:pt modelId="{800A3811-21A6-40B5-9CE2-D867849DD5EE}" type="parTrans" cxnId="{75160A5F-A4DE-475E-AADF-1BEED1355089}">
      <dgm:prSet/>
      <dgm:spPr/>
      <dgm:t>
        <a:bodyPr/>
        <a:lstStyle/>
        <a:p>
          <a:endParaRPr lang="en-US"/>
        </a:p>
      </dgm:t>
    </dgm:pt>
    <dgm:pt modelId="{3828CE19-B1AD-4122-BD0B-90ACA19E22C8}" type="sibTrans" cxnId="{75160A5F-A4DE-475E-AADF-1BEED1355089}">
      <dgm:prSet/>
      <dgm:spPr/>
      <dgm:t>
        <a:bodyPr/>
        <a:lstStyle/>
        <a:p>
          <a:endParaRPr lang="en-US"/>
        </a:p>
      </dgm:t>
    </dgm:pt>
    <dgm:pt modelId="{B85C7C25-7585-4AF6-B040-2824E08BBFE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Projects avec Django</a:t>
          </a:r>
        </a:p>
      </dgm:t>
    </dgm:pt>
    <dgm:pt modelId="{651755EC-E9D9-4B49-82BE-35553DDA5246}" type="parTrans" cxnId="{5C46EE31-F3BE-444C-85A6-82B089159FD8}">
      <dgm:prSet/>
      <dgm:spPr/>
      <dgm:t>
        <a:bodyPr/>
        <a:lstStyle/>
        <a:p>
          <a:endParaRPr lang="en-US"/>
        </a:p>
      </dgm:t>
    </dgm:pt>
    <dgm:pt modelId="{76ECF19A-5B76-4BF3-83C8-5143AB74468F}" type="sibTrans" cxnId="{5C46EE31-F3BE-444C-85A6-82B089159FD8}">
      <dgm:prSet/>
      <dgm:spPr/>
      <dgm:t>
        <a:bodyPr/>
        <a:lstStyle/>
        <a:p>
          <a:endParaRPr lang="en-US"/>
        </a:p>
      </dgm:t>
    </dgm:pt>
    <dgm:pt modelId="{D191A0AE-FF53-E141-90A5-854A108BD3C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 err="1">
              <a:solidFill>
                <a:schemeClr val="accent1">
                  <a:lumMod val="50000"/>
                </a:schemeClr>
              </a:solidFill>
            </a:rPr>
            <a:t>Fonctions</a:t>
          </a:r>
          <a:endParaRPr lang="en-US" sz="1600" dirty="0">
            <a:solidFill>
              <a:schemeClr val="accent1">
                <a:lumMod val="50000"/>
              </a:schemeClr>
            </a:solidFill>
          </a:endParaRPr>
        </a:p>
      </dgm:t>
    </dgm:pt>
    <dgm:pt modelId="{56952EAC-FB90-6347-B7B4-19528CB0644F}" type="parTrans" cxnId="{BADF5834-3817-D04C-BB89-389622B1D90F}">
      <dgm:prSet/>
      <dgm:spPr/>
      <dgm:t>
        <a:bodyPr/>
        <a:lstStyle/>
        <a:p>
          <a:endParaRPr lang="en-US"/>
        </a:p>
      </dgm:t>
    </dgm:pt>
    <dgm:pt modelId="{AE500537-5342-614A-9F5C-1D02C3863B41}" type="sibTrans" cxnId="{BADF5834-3817-D04C-BB89-389622B1D90F}">
      <dgm:prSet/>
      <dgm:spPr/>
      <dgm:t>
        <a:bodyPr/>
        <a:lstStyle/>
        <a:p>
          <a:endParaRPr lang="en-US"/>
        </a:p>
      </dgm:t>
    </dgm:pt>
    <dgm:pt modelId="{266D9807-667A-0349-9569-BF72B68F5BF3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Modules</a:t>
          </a:r>
        </a:p>
      </dgm:t>
    </dgm:pt>
    <dgm:pt modelId="{C7DEF545-F0B0-A848-8258-88D9E5450E2E}" type="parTrans" cxnId="{3BE7E4E6-8E54-8A4D-B8B0-CEC48B32DD6F}">
      <dgm:prSet/>
      <dgm:spPr/>
      <dgm:t>
        <a:bodyPr/>
        <a:lstStyle/>
        <a:p>
          <a:endParaRPr lang="en-US"/>
        </a:p>
      </dgm:t>
    </dgm:pt>
    <dgm:pt modelId="{6E19D8FE-8AF1-9B42-B3CF-DC49BDF03787}" type="sibTrans" cxnId="{3BE7E4E6-8E54-8A4D-B8B0-CEC48B32DD6F}">
      <dgm:prSet/>
      <dgm:spPr/>
      <dgm:t>
        <a:bodyPr/>
        <a:lstStyle/>
        <a:p>
          <a:endParaRPr lang="en-US"/>
        </a:p>
      </dgm:t>
    </dgm:pt>
    <dgm:pt modelId="{CECF3035-2304-2D47-BFC3-C7442E0F0204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Structure</a:t>
          </a:r>
        </a:p>
      </dgm:t>
    </dgm:pt>
    <dgm:pt modelId="{169B044E-FE94-A546-BBA0-C68F9A636484}" type="parTrans" cxnId="{F09CBB54-ABF6-2448-991E-04A06A10F2D4}">
      <dgm:prSet/>
      <dgm:spPr/>
      <dgm:t>
        <a:bodyPr/>
        <a:lstStyle/>
        <a:p>
          <a:endParaRPr lang="en-US"/>
        </a:p>
      </dgm:t>
    </dgm:pt>
    <dgm:pt modelId="{C337AA4D-FEF1-0149-ACE6-B16ED6AA240C}" type="sibTrans" cxnId="{F09CBB54-ABF6-2448-991E-04A06A10F2D4}">
      <dgm:prSet/>
      <dgm:spPr/>
      <dgm:t>
        <a:bodyPr/>
        <a:lstStyle/>
        <a:p>
          <a:endParaRPr lang="en-US"/>
        </a:p>
      </dgm:t>
    </dgm:pt>
    <dgm:pt modelId="{DFCAC6F1-BEEB-5947-BE0E-C94DDE468364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Types</a:t>
          </a:r>
        </a:p>
      </dgm:t>
    </dgm:pt>
    <dgm:pt modelId="{81EC5A0F-289D-7B4B-8062-2D005705752A}" type="parTrans" cxnId="{706AEAF0-173A-A648-ADBF-E04FFE78BE63}">
      <dgm:prSet/>
      <dgm:spPr/>
      <dgm:t>
        <a:bodyPr/>
        <a:lstStyle/>
        <a:p>
          <a:endParaRPr lang="en-US"/>
        </a:p>
      </dgm:t>
    </dgm:pt>
    <dgm:pt modelId="{35E64D75-1B27-3341-B0FA-5C2BC8259F5A}" type="sibTrans" cxnId="{706AEAF0-173A-A648-ADBF-E04FFE78BE63}">
      <dgm:prSet/>
      <dgm:spPr/>
      <dgm:t>
        <a:bodyPr/>
        <a:lstStyle/>
        <a:p>
          <a:endParaRPr lang="en-US"/>
        </a:p>
      </dgm:t>
    </dgm:pt>
    <dgm:pt modelId="{D6612E20-ED34-4BD5-9123-54E9EE5BDBD0}" type="pres">
      <dgm:prSet presAssocID="{BD17280B-FC62-43F6-8E59-40D3E4E7160F}" presName="rootNode" presStyleCnt="0">
        <dgm:presLayoutVars>
          <dgm:chMax/>
          <dgm:chPref/>
          <dgm:dir/>
          <dgm:animLvl val="lvl"/>
        </dgm:presLayoutVars>
      </dgm:prSet>
      <dgm:spPr/>
    </dgm:pt>
    <dgm:pt modelId="{B4B05896-9BC4-46B1-8C1D-323874E2C10D}" type="pres">
      <dgm:prSet presAssocID="{4BB700F2-5586-4F06-993B-61B69E8D5B2C}" presName="composite" presStyleCnt="0"/>
      <dgm:spPr/>
    </dgm:pt>
    <dgm:pt modelId="{857B4CA8-411B-47F9-AD8E-CC9E8998191B}" type="pres">
      <dgm:prSet presAssocID="{4BB700F2-5586-4F06-993B-61B69E8D5B2C}" presName="ParentText" presStyleLbl="node1" presStyleIdx="0" presStyleCnt="3" custScaleY="183795" custLinFactY="-11158" custLinFactNeighborY="-100000">
        <dgm:presLayoutVars>
          <dgm:chMax val="1"/>
          <dgm:chPref val="1"/>
          <dgm:bulletEnabled val="1"/>
        </dgm:presLayoutVars>
      </dgm:prSet>
      <dgm:spPr/>
    </dgm:pt>
    <dgm:pt modelId="{105CEA98-93B9-4B2D-B9B9-9537AD997164}" type="pres">
      <dgm:prSet presAssocID="{4BB700F2-5586-4F06-993B-61B69E8D5B2C}" presName="Image" presStyleLbl="bgImgPlace1" presStyleIdx="0" presStyleCnt="3" custLinFactNeighborY="-33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82F9D57-96B4-483D-A747-06D859B5D858}" type="pres">
      <dgm:prSet presAssocID="{4BB700F2-5586-4F06-993B-61B69E8D5B2C}" presName="ChildText" presStyleLbl="fgAcc1" presStyleIdx="0" presStyleCnt="3" custScaleX="247876" custLinFactX="-8945" custLinFactY="49222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7988FF66-6E7C-43B3-99C6-FA0558526D0B}" type="pres">
      <dgm:prSet presAssocID="{981C2505-640C-41BB-ABA6-7F585F8AFC4D}" presName="sibTrans" presStyleCnt="0"/>
      <dgm:spPr/>
    </dgm:pt>
    <dgm:pt modelId="{7A6D194E-D21C-4316-A81C-C09DEBC24A8D}" type="pres">
      <dgm:prSet presAssocID="{06EFAFF8-AA49-40CF-9BBC-7AC941DCB075}" presName="composite" presStyleCnt="0"/>
      <dgm:spPr/>
    </dgm:pt>
    <dgm:pt modelId="{494B1894-FA4F-4EC1-8E8E-68AEB4899B72}" type="pres">
      <dgm:prSet presAssocID="{06EFAFF8-AA49-40CF-9BBC-7AC941DCB075}" presName="ParentText" presStyleLbl="node1" presStyleIdx="1" presStyleCnt="3" custScaleY="183795" custLinFactY="-11158" custLinFactNeighborX="25798" custLinFactNeighborY="-100000">
        <dgm:presLayoutVars>
          <dgm:chMax val="1"/>
          <dgm:chPref val="1"/>
          <dgm:bulletEnabled val="1"/>
        </dgm:presLayoutVars>
      </dgm:prSet>
      <dgm:spPr/>
    </dgm:pt>
    <dgm:pt modelId="{175B4889-8837-4A51-B8E4-43DED68FD91D}" type="pres">
      <dgm:prSet presAssocID="{06EFAFF8-AA49-40CF-9BBC-7AC941DCB075}" presName="Image" presStyleLbl="bgImgPlace1" presStyleIdx="1" presStyleCnt="3" custLinFactNeighborX="25798" custLinFactNeighborY="-332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DDAD261B-380A-44B9-A99B-A72499989074}" type="pres">
      <dgm:prSet presAssocID="{06EFAFF8-AA49-40CF-9BBC-7AC941DCB075}" presName="ChildText" presStyleLbl="fgAcc1" presStyleIdx="1" presStyleCnt="3" custScaleX="247876" custLinFactY="43940" custLinFactNeighborX="-64075" custLinFactNeighborY="100000">
        <dgm:presLayoutVars>
          <dgm:chMax val="0"/>
          <dgm:chPref val="0"/>
          <dgm:bulletEnabled val="1"/>
        </dgm:presLayoutVars>
      </dgm:prSet>
      <dgm:spPr/>
    </dgm:pt>
    <dgm:pt modelId="{26483D13-C27B-43DB-A088-D4A387B0A313}" type="pres">
      <dgm:prSet presAssocID="{A0181A8A-87E6-4483-A087-FF165ADA1415}" presName="sibTrans" presStyleCnt="0"/>
      <dgm:spPr/>
    </dgm:pt>
    <dgm:pt modelId="{AB1740CB-ECB5-4994-85D8-B662447BD59A}" type="pres">
      <dgm:prSet presAssocID="{B46F18F3-713A-45EF-B403-8225C417855E}" presName="composite" presStyleCnt="0"/>
      <dgm:spPr/>
    </dgm:pt>
    <dgm:pt modelId="{9BB768B8-97D3-4773-9C90-8CAAE2C66A90}" type="pres">
      <dgm:prSet presAssocID="{B46F18F3-713A-45EF-B403-8225C417855E}" presName="ParentText" presStyleLbl="node1" presStyleIdx="2" presStyleCnt="3" custScaleY="183795" custLinFactY="-11158" custLinFactNeighborX="38515" custLinFactNeighborY="-100000">
        <dgm:presLayoutVars>
          <dgm:chMax val="1"/>
          <dgm:chPref val="1"/>
          <dgm:bulletEnabled val="1"/>
        </dgm:presLayoutVars>
      </dgm:prSet>
      <dgm:spPr/>
    </dgm:pt>
    <dgm:pt modelId="{EA1B9F6F-093C-4E75-8A08-13CC63E48A2A}" type="pres">
      <dgm:prSet presAssocID="{B46F18F3-713A-45EF-B403-8225C417855E}" presName="Image" presStyleLbl="bgImgPlace1" presStyleIdx="2" presStyleCnt="3" custLinFactNeighborX="38515" custLinFactNeighborY="-332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6AB589D1-3A2C-4500-AF5C-B9B478C9C905}" type="pres">
      <dgm:prSet presAssocID="{B46F18F3-713A-45EF-B403-8225C417855E}" presName="ChildText" presStyleLbl="fgAcc1" presStyleIdx="2" presStyleCnt="3" custScaleX="247876" custLinFactY="43940" custLinFactNeighborX="-3341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EB62290B-0009-964A-AD5B-88FB068B2DEC}" type="presOf" srcId="{DFCAC6F1-BEEB-5947-BE0E-C94DDE468364}" destId="{082F9D57-96B4-483D-A747-06D859B5D858}" srcOrd="0" destOrd="1" presId="urn:microsoft.com/office/officeart/2008/layout/TitledPictureBlocks"/>
    <dgm:cxn modelId="{5C46EE31-F3BE-444C-85A6-82B089159FD8}" srcId="{B46F18F3-713A-45EF-B403-8225C417855E}" destId="{B85C7C25-7585-4AF6-B040-2824E08BBFEC}" srcOrd="0" destOrd="0" parTransId="{651755EC-E9D9-4B49-82BE-35553DDA5246}" sibTransId="{76ECF19A-5B76-4BF3-83C8-5143AB74468F}"/>
    <dgm:cxn modelId="{BADF5834-3817-D04C-BB89-389622B1D90F}" srcId="{4BB700F2-5586-4F06-993B-61B69E8D5B2C}" destId="{D191A0AE-FF53-E141-90A5-854A108BD3CF}" srcOrd="2" destOrd="0" parTransId="{56952EAC-FB90-6347-B7B4-19528CB0644F}" sibTransId="{AE500537-5342-614A-9F5C-1D02C3863B41}"/>
    <dgm:cxn modelId="{A6C9023B-25D1-40C9-ACD9-7B058BC56855}" type="presOf" srcId="{001208AC-2B83-4157-8BC7-4F75F1BB185F}" destId="{082F9D57-96B4-483D-A747-06D859B5D858}" srcOrd="0" destOrd="0" presId="urn:microsoft.com/office/officeart/2008/layout/TitledPictureBlocks"/>
    <dgm:cxn modelId="{7D3F154A-43C1-42C2-A461-09848888C224}" type="presOf" srcId="{BD17280B-FC62-43F6-8E59-40D3E4E7160F}" destId="{D6612E20-ED34-4BD5-9123-54E9EE5BDBD0}" srcOrd="0" destOrd="0" presId="urn:microsoft.com/office/officeart/2008/layout/TitledPictureBlocks"/>
    <dgm:cxn modelId="{F09CBB54-ABF6-2448-991E-04A06A10F2D4}" srcId="{4BB700F2-5586-4F06-993B-61B69E8D5B2C}" destId="{CECF3035-2304-2D47-BFC3-C7442E0F0204}" srcOrd="4" destOrd="0" parTransId="{169B044E-FE94-A546-BBA0-C68F9A636484}" sibTransId="{C337AA4D-FEF1-0149-ACE6-B16ED6AA240C}"/>
    <dgm:cxn modelId="{3C63D259-E9E6-4D04-9EE1-19E4ABAF10E6}" type="presOf" srcId="{B85C7C25-7585-4AF6-B040-2824E08BBFEC}" destId="{6AB589D1-3A2C-4500-AF5C-B9B478C9C905}" srcOrd="0" destOrd="0" presId="urn:microsoft.com/office/officeart/2008/layout/TitledPictureBlocks"/>
    <dgm:cxn modelId="{293C605A-0F05-4710-842B-DF6895DFB245}" srcId="{4BB700F2-5586-4F06-993B-61B69E8D5B2C}" destId="{001208AC-2B83-4157-8BC7-4F75F1BB185F}" srcOrd="0" destOrd="0" parTransId="{23E089A8-C021-4217-B1DD-E63492E4945F}" sibTransId="{348D66A9-1494-4296-8103-5209B65CA7F6}"/>
    <dgm:cxn modelId="{75160A5F-A4DE-475E-AADF-1BEED1355089}" srcId="{BD17280B-FC62-43F6-8E59-40D3E4E7160F}" destId="{B46F18F3-713A-45EF-B403-8225C417855E}" srcOrd="2" destOrd="0" parTransId="{800A3811-21A6-40B5-9CE2-D867849DD5EE}" sibTransId="{3828CE19-B1AD-4122-BD0B-90ACA19E22C8}"/>
    <dgm:cxn modelId="{66EC5C68-9DA5-43B3-AA6E-14E91AFE0431}" srcId="{BD17280B-FC62-43F6-8E59-40D3E4E7160F}" destId="{06EFAFF8-AA49-40CF-9BBC-7AC941DCB075}" srcOrd="1" destOrd="0" parTransId="{F862937C-98BE-4CF0-899C-98888EA9A521}" sibTransId="{A0181A8A-87E6-4483-A087-FF165ADA1415}"/>
    <dgm:cxn modelId="{4229616D-0B30-4C8A-914C-C770AC25F4CF}" srcId="{06EFAFF8-AA49-40CF-9BBC-7AC941DCB075}" destId="{15F5427B-51A0-4B7F-9A84-EF39F600E081}" srcOrd="0" destOrd="0" parTransId="{E65D1AB5-DA91-429A-AA2B-6443042C7116}" sibTransId="{308F166C-FFB3-47DA-B89E-F439DF90B520}"/>
    <dgm:cxn modelId="{7471D784-4790-4A6C-947F-350A907943A0}" type="presOf" srcId="{15F5427B-51A0-4B7F-9A84-EF39F600E081}" destId="{DDAD261B-380A-44B9-A99B-A72499989074}" srcOrd="0" destOrd="0" presId="urn:microsoft.com/office/officeart/2008/layout/TitledPictureBlocks"/>
    <dgm:cxn modelId="{3DDB5A85-1963-42F8-95F7-F2E4AB815EA5}" type="presOf" srcId="{4BB700F2-5586-4F06-993B-61B69E8D5B2C}" destId="{857B4CA8-411B-47F9-AD8E-CC9E8998191B}" srcOrd="0" destOrd="0" presId="urn:microsoft.com/office/officeart/2008/layout/TitledPictureBlocks"/>
    <dgm:cxn modelId="{CBCE80A7-5870-456B-B9B2-11115939557A}" type="presOf" srcId="{B46F18F3-713A-45EF-B403-8225C417855E}" destId="{9BB768B8-97D3-4773-9C90-8CAAE2C66A90}" srcOrd="0" destOrd="0" presId="urn:microsoft.com/office/officeart/2008/layout/TitledPictureBlocks"/>
    <dgm:cxn modelId="{1550AFA9-2BD0-3D43-8DB9-06B1C025F79A}" type="presOf" srcId="{D191A0AE-FF53-E141-90A5-854A108BD3CF}" destId="{082F9D57-96B4-483D-A747-06D859B5D858}" srcOrd="0" destOrd="2" presId="urn:microsoft.com/office/officeart/2008/layout/TitledPictureBlocks"/>
    <dgm:cxn modelId="{85840DAC-B92B-450B-ACC2-AD9143A56E86}" type="presOf" srcId="{06EFAFF8-AA49-40CF-9BBC-7AC941DCB075}" destId="{494B1894-FA4F-4EC1-8E8E-68AEB4899B72}" srcOrd="0" destOrd="0" presId="urn:microsoft.com/office/officeart/2008/layout/TitledPictureBlocks"/>
    <dgm:cxn modelId="{C8D982B4-E51D-E54D-BCD1-C2A3EC188EA3}" type="presOf" srcId="{266D9807-667A-0349-9569-BF72B68F5BF3}" destId="{082F9D57-96B4-483D-A747-06D859B5D858}" srcOrd="0" destOrd="3" presId="urn:microsoft.com/office/officeart/2008/layout/TitledPictureBlocks"/>
    <dgm:cxn modelId="{C634A4B5-82D7-4043-A945-3ADB5ED281F5}" type="presOf" srcId="{CECF3035-2304-2D47-BFC3-C7442E0F0204}" destId="{082F9D57-96B4-483D-A747-06D859B5D858}" srcOrd="0" destOrd="4" presId="urn:microsoft.com/office/officeart/2008/layout/TitledPictureBlocks"/>
    <dgm:cxn modelId="{3BE7E4E6-8E54-8A4D-B8B0-CEC48B32DD6F}" srcId="{4BB700F2-5586-4F06-993B-61B69E8D5B2C}" destId="{266D9807-667A-0349-9569-BF72B68F5BF3}" srcOrd="3" destOrd="0" parTransId="{C7DEF545-F0B0-A848-8258-88D9E5450E2E}" sibTransId="{6E19D8FE-8AF1-9B42-B3CF-DC49BDF03787}"/>
    <dgm:cxn modelId="{C70992EF-3BB1-4844-891C-2FACEA05E6F3}" srcId="{BD17280B-FC62-43F6-8E59-40D3E4E7160F}" destId="{4BB700F2-5586-4F06-993B-61B69E8D5B2C}" srcOrd="0" destOrd="0" parTransId="{EC1EA70F-65DC-4C32-BE40-6AE8550B4F5A}" sibTransId="{981C2505-640C-41BB-ABA6-7F585F8AFC4D}"/>
    <dgm:cxn modelId="{706AEAF0-173A-A648-ADBF-E04FFE78BE63}" srcId="{4BB700F2-5586-4F06-993B-61B69E8D5B2C}" destId="{DFCAC6F1-BEEB-5947-BE0E-C94DDE468364}" srcOrd="1" destOrd="0" parTransId="{81EC5A0F-289D-7B4B-8062-2D005705752A}" sibTransId="{35E64D75-1B27-3341-B0FA-5C2BC8259F5A}"/>
    <dgm:cxn modelId="{098B0552-B3CE-4FCF-81A3-7D34ABF12040}" type="presParOf" srcId="{D6612E20-ED34-4BD5-9123-54E9EE5BDBD0}" destId="{B4B05896-9BC4-46B1-8C1D-323874E2C10D}" srcOrd="0" destOrd="0" presId="urn:microsoft.com/office/officeart/2008/layout/TitledPictureBlocks"/>
    <dgm:cxn modelId="{0CCD1343-3463-4222-BEE8-94300DBD3FEB}" type="presParOf" srcId="{B4B05896-9BC4-46B1-8C1D-323874E2C10D}" destId="{857B4CA8-411B-47F9-AD8E-CC9E8998191B}" srcOrd="0" destOrd="0" presId="urn:microsoft.com/office/officeart/2008/layout/TitledPictureBlocks"/>
    <dgm:cxn modelId="{EB2EB5D4-769D-4E18-93FA-66C964CB0AB5}" type="presParOf" srcId="{B4B05896-9BC4-46B1-8C1D-323874E2C10D}" destId="{105CEA98-93B9-4B2D-B9B9-9537AD997164}" srcOrd="1" destOrd="0" presId="urn:microsoft.com/office/officeart/2008/layout/TitledPictureBlocks"/>
    <dgm:cxn modelId="{DF54F60A-AF19-4A6B-93B1-3D208F01EAD7}" type="presParOf" srcId="{B4B05896-9BC4-46B1-8C1D-323874E2C10D}" destId="{082F9D57-96B4-483D-A747-06D859B5D858}" srcOrd="2" destOrd="0" presId="urn:microsoft.com/office/officeart/2008/layout/TitledPictureBlocks"/>
    <dgm:cxn modelId="{FA6DB764-35D6-49F6-92BE-A7903438DCF2}" type="presParOf" srcId="{D6612E20-ED34-4BD5-9123-54E9EE5BDBD0}" destId="{7988FF66-6E7C-43B3-99C6-FA0558526D0B}" srcOrd="1" destOrd="0" presId="urn:microsoft.com/office/officeart/2008/layout/TitledPictureBlocks"/>
    <dgm:cxn modelId="{2F280672-AB37-4B69-8CE2-BB85B1DF3266}" type="presParOf" srcId="{D6612E20-ED34-4BD5-9123-54E9EE5BDBD0}" destId="{7A6D194E-D21C-4316-A81C-C09DEBC24A8D}" srcOrd="2" destOrd="0" presId="urn:microsoft.com/office/officeart/2008/layout/TitledPictureBlocks"/>
    <dgm:cxn modelId="{A418AAB6-8990-4DB4-ABB7-4D4F7F73F886}" type="presParOf" srcId="{7A6D194E-D21C-4316-A81C-C09DEBC24A8D}" destId="{494B1894-FA4F-4EC1-8E8E-68AEB4899B72}" srcOrd="0" destOrd="0" presId="urn:microsoft.com/office/officeart/2008/layout/TitledPictureBlocks"/>
    <dgm:cxn modelId="{9154CDFA-7D17-445D-AD5B-FDC791C9AA4B}" type="presParOf" srcId="{7A6D194E-D21C-4316-A81C-C09DEBC24A8D}" destId="{175B4889-8837-4A51-B8E4-43DED68FD91D}" srcOrd="1" destOrd="0" presId="urn:microsoft.com/office/officeart/2008/layout/TitledPictureBlocks"/>
    <dgm:cxn modelId="{DD6A8FD7-CB2E-4408-BAE2-EDA9337450AE}" type="presParOf" srcId="{7A6D194E-D21C-4316-A81C-C09DEBC24A8D}" destId="{DDAD261B-380A-44B9-A99B-A72499989074}" srcOrd="2" destOrd="0" presId="urn:microsoft.com/office/officeart/2008/layout/TitledPictureBlocks"/>
    <dgm:cxn modelId="{30789869-D076-45B5-BA54-77F433B3819D}" type="presParOf" srcId="{D6612E20-ED34-4BD5-9123-54E9EE5BDBD0}" destId="{26483D13-C27B-43DB-A088-D4A387B0A313}" srcOrd="3" destOrd="0" presId="urn:microsoft.com/office/officeart/2008/layout/TitledPictureBlocks"/>
    <dgm:cxn modelId="{11032FFB-60EF-449D-A26A-A56A7CC74176}" type="presParOf" srcId="{D6612E20-ED34-4BD5-9123-54E9EE5BDBD0}" destId="{AB1740CB-ECB5-4994-85D8-B662447BD59A}" srcOrd="4" destOrd="0" presId="urn:microsoft.com/office/officeart/2008/layout/TitledPictureBlocks"/>
    <dgm:cxn modelId="{F5CBDD39-0FCC-4342-B765-E7DBEB0B9CBA}" type="presParOf" srcId="{AB1740CB-ECB5-4994-85D8-B662447BD59A}" destId="{9BB768B8-97D3-4773-9C90-8CAAE2C66A90}" srcOrd="0" destOrd="0" presId="urn:microsoft.com/office/officeart/2008/layout/TitledPictureBlocks"/>
    <dgm:cxn modelId="{B8C8FB99-1088-4BFD-BCC1-0E08546A61A6}" type="presParOf" srcId="{AB1740CB-ECB5-4994-85D8-B662447BD59A}" destId="{EA1B9F6F-093C-4E75-8A08-13CC63E48A2A}" srcOrd="1" destOrd="0" presId="urn:microsoft.com/office/officeart/2008/layout/TitledPictureBlocks"/>
    <dgm:cxn modelId="{AC95BEF8-ECFF-40DC-B06D-4C9E4FBE2804}" type="presParOf" srcId="{AB1740CB-ECB5-4994-85D8-B662447BD59A}" destId="{6AB589D1-3A2C-4500-AF5C-B9B478C9C90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612E20-ED34-4BD5-9123-54E9EE5BDBD0}" type="pres">
      <dgm:prSet presAssocID="{BD17280B-FC62-43F6-8E59-40D3E4E7160F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7D3F154A-43C1-42C2-A461-09848888C224}" type="presOf" srcId="{BD17280B-FC62-43F6-8E59-40D3E4E7160F}" destId="{D6612E20-ED34-4BD5-9123-54E9EE5BDBD0}" srcOrd="0" destOrd="0" presId="urn:microsoft.com/office/officeart/2008/layout/TitledPictureBlocks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2400" dirty="0" err="1"/>
            <a:t>Leçon</a:t>
          </a:r>
          <a:r>
            <a:rPr lang="en-US" sz="2400" dirty="0"/>
            <a:t> 2. </a:t>
          </a:r>
          <a:r>
            <a:rPr lang="en-US" sz="2000" dirty="0" err="1">
              <a:solidFill>
                <a:schemeClr val="accent1">
                  <a:lumMod val="20000"/>
                  <a:lumOff val="80000"/>
                </a:schemeClr>
              </a:solidFill>
            </a:rPr>
            <a:t>Programmation</a:t>
          </a:r>
          <a:r>
            <a:rPr lang="en-US" sz="2000" dirty="0">
              <a:solidFill>
                <a:schemeClr val="accent1">
                  <a:lumMod val="20000"/>
                  <a:lumOff val="80000"/>
                </a:schemeClr>
              </a:solidFill>
            </a:rPr>
            <a:t> </a:t>
          </a:r>
          <a:r>
            <a:rPr lang="en-US" sz="2000" dirty="0" err="1">
              <a:solidFill>
                <a:schemeClr val="accent1">
                  <a:lumMod val="20000"/>
                  <a:lumOff val="80000"/>
                </a:schemeClr>
              </a:solidFill>
            </a:rPr>
            <a:t>Orienté</a:t>
          </a:r>
          <a:r>
            <a:rPr lang="en-US" sz="2000" dirty="0">
              <a:solidFill>
                <a:schemeClr val="accent1">
                  <a:lumMod val="20000"/>
                  <a:lumOff val="80000"/>
                </a:schemeClr>
              </a:solidFill>
            </a:rPr>
            <a:t> </a:t>
          </a:r>
          <a:r>
            <a:rPr lang="en-US" sz="2000" dirty="0" err="1">
              <a:solidFill>
                <a:schemeClr val="accent1">
                  <a:lumMod val="20000"/>
                  <a:lumOff val="80000"/>
                </a:schemeClr>
              </a:solidFill>
            </a:rPr>
            <a:t>Objet</a:t>
          </a:r>
          <a:r>
            <a:rPr lang="en-US" sz="2000" dirty="0">
              <a:solidFill>
                <a:schemeClr val="accent1">
                  <a:lumMod val="20000"/>
                  <a:lumOff val="80000"/>
                </a:schemeClr>
              </a:solidFill>
            </a:rPr>
            <a:t> avec Python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3. 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Initiation au Framework Django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2F8C7F7-44C4-414A-BCCD-56E91DD0A777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 et Python :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Assurance</a:t>
          </a:r>
          <a:endParaRPr lang="en-US" sz="20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1</a:t>
          </a:r>
          <a:r>
            <a:rPr lang="ru-RU" sz="24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fr-FR" sz="2000" dirty="0">
              <a:solidFill>
                <a:schemeClr val="accent1">
                  <a:lumMod val="50000"/>
                </a:schemeClr>
              </a:solidFill>
            </a:rPr>
            <a:t>Généralités sur la programmation et Python</a:t>
          </a:r>
          <a:endParaRPr lang="en-US" sz="2000" dirty="0">
            <a:solidFill>
              <a:schemeClr val="tx1">
                <a:alpha val="70000"/>
              </a:schemeClr>
            </a:solidFill>
          </a:endParaRP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25D33812-34D6-4226-A6D4-51F7D7EAA1C7}" type="pres">
      <dgm:prSet presAssocID="{D0F07F19-1F50-4B42-A7A0-278DF9D25BB1}" presName="FiveNodes_1" presStyleLbl="node1" presStyleIdx="0" presStyleCnt="5" custLinFactNeighborX="4" custLinFactNeighborY="-8469">
        <dgm:presLayoutVars>
          <dgm:bulletEnabled val="1"/>
        </dgm:presLayoutVars>
      </dgm:prSet>
      <dgm:spPr>
        <a:prstGeom prst="rect">
          <a:avLst/>
        </a:prstGeom>
      </dgm:spPr>
    </dgm:pt>
    <dgm:pt modelId="{7C86B145-1C2E-46BD-BE62-C42C80C5A654}" type="pres">
      <dgm:prSet presAssocID="{D0F07F19-1F50-4B42-A7A0-278DF9D25BB1}" presName="FiveNodes_2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862B5B41-53F5-454A-B8E6-70B721DC8B9A}" type="pres">
      <dgm:prSet presAssocID="{D0F07F19-1F50-4B42-A7A0-278DF9D25BB1}" presName="FiveNodes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134E212-FDD1-424A-968F-869017AD5171}" type="pres">
      <dgm:prSet presAssocID="{D0F07F19-1F50-4B42-A7A0-278DF9D25BB1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CB462FF-72B3-4BFA-B916-65C5CB432162}" type="pres">
      <dgm:prSet presAssocID="{D0F07F19-1F50-4B42-A7A0-278DF9D25BB1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CB2EC4F-D832-4AE2-86CC-14F684CFA4E5}" type="pres">
      <dgm:prSet presAssocID="{D0F07F19-1F50-4B42-A7A0-278DF9D25BB1}" presName="FiveConn_1-2" presStyleLbl="fgAccFollowNode1" presStyleIdx="0" presStyleCnt="4" custLinFactNeighborX="-50815">
        <dgm:presLayoutVars>
          <dgm:bulletEnabled val="1"/>
        </dgm:presLayoutVars>
      </dgm:prSet>
      <dgm:spPr/>
    </dgm:pt>
    <dgm:pt modelId="{03DA9257-7161-48BA-BB8E-B2323EF3B158}" type="pres">
      <dgm:prSet presAssocID="{D0F07F19-1F50-4B42-A7A0-278DF9D25BB1}" presName="FiveConn_2-3" presStyleLbl="fgAccFollowNode1" presStyleIdx="1" presStyleCnt="4" custLinFactNeighborX="-50815">
        <dgm:presLayoutVars>
          <dgm:bulletEnabled val="1"/>
        </dgm:presLayoutVars>
      </dgm:prSet>
      <dgm:spPr/>
    </dgm:pt>
    <dgm:pt modelId="{6FEE3320-F765-411D-B4AD-9D1CFC5DEDDD}" type="pres">
      <dgm:prSet presAssocID="{D0F07F19-1F50-4B42-A7A0-278DF9D25BB1}" presName="FiveConn_3-4" presStyleLbl="fgAccFollowNode1" presStyleIdx="2" presStyleCnt="4" custLinFactNeighborX="-50815">
        <dgm:presLayoutVars>
          <dgm:bulletEnabled val="1"/>
        </dgm:presLayoutVars>
      </dgm:prSet>
      <dgm:spPr/>
    </dgm:pt>
    <dgm:pt modelId="{E32DC1E0-C267-4605-BE6F-5701FC898420}" type="pres">
      <dgm:prSet presAssocID="{D0F07F19-1F50-4B42-A7A0-278DF9D25BB1}" presName="FiveConn_4-5" presStyleLbl="fgAccFollowNode1" presStyleIdx="3" presStyleCnt="4" custLinFactNeighborX="-50815">
        <dgm:presLayoutVars>
          <dgm:bulletEnabled val="1"/>
        </dgm:presLayoutVars>
      </dgm:prSet>
      <dgm:spPr/>
    </dgm:pt>
    <dgm:pt modelId="{A130DAD6-1C3C-4736-BA6C-AFB4505579B9}" type="pres">
      <dgm:prSet presAssocID="{D0F07F19-1F50-4B42-A7A0-278DF9D25BB1}" presName="FiveNodes_1_text" presStyleLbl="node1" presStyleIdx="4" presStyleCnt="5">
        <dgm:presLayoutVars>
          <dgm:bulletEnabled val="1"/>
        </dgm:presLayoutVars>
      </dgm:prSet>
      <dgm:spPr/>
    </dgm:pt>
    <dgm:pt modelId="{34150CD5-279D-4D74-89D1-64AAFB7C488C}" type="pres">
      <dgm:prSet presAssocID="{D0F07F19-1F50-4B42-A7A0-278DF9D25BB1}" presName="FiveNodes_2_text" presStyleLbl="node1" presStyleIdx="4" presStyleCnt="5">
        <dgm:presLayoutVars>
          <dgm:bulletEnabled val="1"/>
        </dgm:presLayoutVars>
      </dgm:prSet>
      <dgm:spPr/>
    </dgm:pt>
    <dgm:pt modelId="{11D22318-0819-466B-8466-17D55738B7D7}" type="pres">
      <dgm:prSet presAssocID="{D0F07F19-1F50-4B42-A7A0-278DF9D25BB1}" presName="FiveNodes_3_text" presStyleLbl="node1" presStyleIdx="4" presStyleCnt="5">
        <dgm:presLayoutVars>
          <dgm:bulletEnabled val="1"/>
        </dgm:presLayoutVars>
      </dgm:prSet>
      <dgm:spPr/>
    </dgm:pt>
    <dgm:pt modelId="{5F7690F5-2C8D-406A-80FD-BB328C770292}" type="pres">
      <dgm:prSet presAssocID="{D0F07F19-1F50-4B42-A7A0-278DF9D25BB1}" presName="FiveNodes_4_text" presStyleLbl="node1" presStyleIdx="4" presStyleCnt="5">
        <dgm:presLayoutVars>
          <dgm:bulletEnabled val="1"/>
        </dgm:presLayoutVars>
      </dgm:prSet>
      <dgm:spPr/>
    </dgm:pt>
    <dgm:pt modelId="{77F75BF2-0CEF-4F30-A326-AB2D35C7411C}" type="pres">
      <dgm:prSet presAssocID="{D0F07F19-1F50-4B42-A7A0-278DF9D25B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E1A00A-23A6-4F26-952E-314F937E5249}" type="presOf" srcId="{140952D0-0E1D-4F48-9F16-53581487CFA0}" destId="{D134E212-FDD1-424A-968F-869017AD51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351933B-04D2-436A-A0EE-7A82DB5F9748}" type="presOf" srcId="{F05611F0-8256-4954-B6CB-ED6B4F2DD397}" destId="{7C86B145-1C2E-46BD-BE62-C42C80C5A654}" srcOrd="0" destOrd="0" presId="urn:microsoft.com/office/officeart/2005/8/layout/vProcess5"/>
    <dgm:cxn modelId="{F9537061-193E-4768-B1F8-09003599B7A2}" type="presOf" srcId="{2EE95FC5-CD6B-4A50-9262-DC414E16C3EA}" destId="{A130DAD6-1C3C-4736-BA6C-AFB4505579B9}" srcOrd="1" destOrd="0" presId="urn:microsoft.com/office/officeart/2005/8/layout/vProcess5"/>
    <dgm:cxn modelId="{485ECF6E-F3E1-44D9-A505-EB159DE97BF4}" type="presOf" srcId="{C99EBBB1-E916-471C-83C9-ABE85B42AC26}" destId="{0CB2EC4F-D832-4AE2-86CC-14F684CFA4E5}" srcOrd="0" destOrd="0" presId="urn:microsoft.com/office/officeart/2005/8/layout/vProcess5"/>
    <dgm:cxn modelId="{E11F9D73-278E-422F-9414-F80754447242}" type="presOf" srcId="{F05611F0-8256-4954-B6CB-ED6B4F2DD397}" destId="{34150CD5-279D-4D74-89D1-64AAFB7C488C}" srcOrd="1" destOrd="0" presId="urn:microsoft.com/office/officeart/2005/8/layout/vProcess5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1FDFC784-73EE-4B55-8533-319A43CCC3B0}" type="presOf" srcId="{140952D0-0E1D-4F48-9F16-53581487CFA0}" destId="{5F7690F5-2C8D-406A-80FD-BB328C770292}" srcOrd="1" destOrd="0" presId="urn:microsoft.com/office/officeart/2005/8/layout/vProcess5"/>
    <dgm:cxn modelId="{1B0C7E86-3032-4F0C-9F06-8047268B8643}" type="presOf" srcId="{2EE95FC5-CD6B-4A50-9262-DC414E16C3EA}" destId="{25D33812-34D6-4226-A6D4-51F7D7EAA1C7}" srcOrd="0" destOrd="0" presId="urn:microsoft.com/office/officeart/2005/8/layout/vProcess5"/>
    <dgm:cxn modelId="{99034B8C-A855-490D-80D9-75A43CE3708E}" type="presOf" srcId="{22625139-F93A-4F3F-A7AA-4923A01AEDF3}" destId="{862B5B41-53F5-454A-B8E6-70B721DC8B9A}" srcOrd="0" destOrd="0" presId="urn:microsoft.com/office/officeart/2005/8/layout/vProcess5"/>
    <dgm:cxn modelId="{7BADF88F-51D4-49BB-A339-04018A869FEB}" type="presOf" srcId="{22625139-F93A-4F3F-A7AA-4923A01AEDF3}" destId="{11D22318-0819-466B-8466-17D55738B7D7}" srcOrd="1" destOrd="0" presId="urn:microsoft.com/office/officeart/2005/8/layout/vProcess5"/>
    <dgm:cxn modelId="{A9BB079A-D288-40FF-A4BD-812C9A8FAA68}" type="presOf" srcId="{C2F8C7F7-44C4-414A-BCCD-56E91DD0A777}" destId="{9CB462FF-72B3-4BFA-B916-65C5CB432162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2149EE0-57D4-40ED-8BE4-EFDD781B1BE1}" type="presOf" srcId="{2804F27C-9BA9-4D07-AB02-74BE7DFA2C0E}" destId="{E32DC1E0-C267-4605-BE6F-5701FC898420}" srcOrd="0" destOrd="0" presId="urn:microsoft.com/office/officeart/2005/8/layout/vProcess5"/>
    <dgm:cxn modelId="{56406FE1-5406-4C01-BF01-F2CE5B3CB37F}" type="presOf" srcId="{6BD5265A-8333-420D-BDB2-65F10B3EBD76}" destId="{03DA9257-7161-48BA-BB8E-B2323EF3B158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15F175F0-C7FA-4E61-82A4-7C1B46EB3DA2}" type="presOf" srcId="{A8E2FA08-4DD4-4654-A85D-9A99162D6201}" destId="{6FEE3320-F765-411D-B4AD-9D1CFC5DEDDD}" srcOrd="0" destOrd="0" presId="urn:microsoft.com/office/officeart/2005/8/layout/vProcess5"/>
    <dgm:cxn modelId="{9B4632FC-4573-46D2-9511-7A26ED798FF0}" type="presOf" srcId="{C2F8C7F7-44C4-414A-BCCD-56E91DD0A777}" destId="{77F75BF2-0CEF-4F30-A326-AB2D35C7411C}" srcOrd="1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D67FC091-84D1-45A6-A498-38CB49EF5C68}" type="presParOf" srcId="{F7C64FE4-B743-4173-AF38-E15B373860BB}" destId="{25D33812-34D6-4226-A6D4-51F7D7EAA1C7}" srcOrd="1" destOrd="0" presId="urn:microsoft.com/office/officeart/2005/8/layout/vProcess5"/>
    <dgm:cxn modelId="{62FAF470-57FB-42EF-A2A2-A1AE3292F1EA}" type="presParOf" srcId="{F7C64FE4-B743-4173-AF38-E15B373860BB}" destId="{7C86B145-1C2E-46BD-BE62-C42C80C5A654}" srcOrd="2" destOrd="0" presId="urn:microsoft.com/office/officeart/2005/8/layout/vProcess5"/>
    <dgm:cxn modelId="{369292A9-817E-4BFB-93B0-8218A9EE9166}" type="presParOf" srcId="{F7C64FE4-B743-4173-AF38-E15B373860BB}" destId="{862B5B41-53F5-454A-B8E6-70B721DC8B9A}" srcOrd="3" destOrd="0" presId="urn:microsoft.com/office/officeart/2005/8/layout/vProcess5"/>
    <dgm:cxn modelId="{CEEF7AE8-8659-43E6-95C3-9FD4D0DCFC43}" type="presParOf" srcId="{F7C64FE4-B743-4173-AF38-E15B373860BB}" destId="{D134E212-FDD1-424A-968F-869017AD5171}" srcOrd="4" destOrd="0" presId="urn:microsoft.com/office/officeart/2005/8/layout/vProcess5"/>
    <dgm:cxn modelId="{0311475E-4F93-4892-BE4B-86C622D97CFB}" type="presParOf" srcId="{F7C64FE4-B743-4173-AF38-E15B373860BB}" destId="{9CB462FF-72B3-4BFA-B916-65C5CB432162}" srcOrd="5" destOrd="0" presId="urn:microsoft.com/office/officeart/2005/8/layout/vProcess5"/>
    <dgm:cxn modelId="{E89DF94A-4045-4C8F-A9FB-CAC7F98EF112}" type="presParOf" srcId="{F7C64FE4-B743-4173-AF38-E15B373860BB}" destId="{0CB2EC4F-D832-4AE2-86CC-14F684CFA4E5}" srcOrd="6" destOrd="0" presId="urn:microsoft.com/office/officeart/2005/8/layout/vProcess5"/>
    <dgm:cxn modelId="{78DB7A5B-08E6-4494-8716-3E031BF46BD6}" type="presParOf" srcId="{F7C64FE4-B743-4173-AF38-E15B373860BB}" destId="{03DA9257-7161-48BA-BB8E-B2323EF3B158}" srcOrd="7" destOrd="0" presId="urn:microsoft.com/office/officeart/2005/8/layout/vProcess5"/>
    <dgm:cxn modelId="{B8212E95-1A15-4A8C-BC26-C76A84E0F2A2}" type="presParOf" srcId="{F7C64FE4-B743-4173-AF38-E15B373860BB}" destId="{6FEE3320-F765-411D-B4AD-9D1CFC5DEDDD}" srcOrd="8" destOrd="0" presId="urn:microsoft.com/office/officeart/2005/8/layout/vProcess5"/>
    <dgm:cxn modelId="{288A9D90-0DCF-4967-B280-A2B2D4648682}" type="presParOf" srcId="{F7C64FE4-B743-4173-AF38-E15B373860BB}" destId="{E32DC1E0-C267-4605-BE6F-5701FC898420}" srcOrd="9" destOrd="0" presId="urn:microsoft.com/office/officeart/2005/8/layout/vProcess5"/>
    <dgm:cxn modelId="{68599145-9665-42CA-9652-5890A0952F28}" type="presParOf" srcId="{F7C64FE4-B743-4173-AF38-E15B373860BB}" destId="{A130DAD6-1C3C-4736-BA6C-AFB4505579B9}" srcOrd="10" destOrd="0" presId="urn:microsoft.com/office/officeart/2005/8/layout/vProcess5"/>
    <dgm:cxn modelId="{8E296F24-C5D7-4CB5-91F0-C0FAC0744963}" type="presParOf" srcId="{F7C64FE4-B743-4173-AF38-E15B373860BB}" destId="{34150CD5-279D-4D74-89D1-64AAFB7C488C}" srcOrd="11" destOrd="0" presId="urn:microsoft.com/office/officeart/2005/8/layout/vProcess5"/>
    <dgm:cxn modelId="{619B085F-AA9E-49A5-81F5-7FDB54B1956D}" type="presParOf" srcId="{F7C64FE4-B743-4173-AF38-E15B373860BB}" destId="{11D22318-0819-466B-8466-17D55738B7D7}" srcOrd="12" destOrd="0" presId="urn:microsoft.com/office/officeart/2005/8/layout/vProcess5"/>
    <dgm:cxn modelId="{06F85501-EF54-4751-BE2B-F673EB5C732A}" type="presParOf" srcId="{F7C64FE4-B743-4173-AF38-E15B373860BB}" destId="{5F7690F5-2C8D-406A-80FD-BB328C770292}" srcOrd="13" destOrd="0" presId="urn:microsoft.com/office/officeart/2005/8/layout/vProcess5"/>
    <dgm:cxn modelId="{86FFED00-5FFB-4C50-9751-A96BEB1551C0}" type="presParOf" srcId="{F7C64FE4-B743-4173-AF38-E15B373860BB}" destId="{77F75BF2-0CEF-4F30-A326-AB2D35C741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2400" dirty="0" err="1"/>
            <a:t>Leçon</a:t>
          </a:r>
          <a:r>
            <a:rPr lang="en-US" sz="2400" dirty="0"/>
            <a:t> 3. </a:t>
          </a:r>
          <a:r>
            <a:rPr lang="en-US" sz="2000" dirty="0">
              <a:solidFill>
                <a:schemeClr val="accent1">
                  <a:lumMod val="20000"/>
                  <a:lumOff val="80000"/>
                </a:schemeClr>
              </a:solidFill>
            </a:rPr>
            <a:t>Initiation au Framework Django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2.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Programmation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Orienté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Objet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Python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2F8C7F7-44C4-414A-BCCD-56E91DD0A777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dirty="0">
              <a:solidFill>
                <a:schemeClr val="tx1">
                  <a:alpha val="70000"/>
                </a:schemeClr>
              </a:solidFill>
            </a:rPr>
            <a:t> avec Django et Python</a:t>
          </a:r>
          <a:endParaRPr lang="en-US" sz="20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 1</a:t>
          </a:r>
          <a:r>
            <a:rPr lang="ru-RU" sz="24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fr-FR" sz="2000" dirty="0">
              <a:solidFill>
                <a:schemeClr val="accent1">
                  <a:lumMod val="50000"/>
                </a:schemeClr>
              </a:solidFill>
            </a:rPr>
            <a:t>Généralités sur la programmation et Python</a:t>
          </a:r>
          <a:endParaRPr lang="en-US" sz="2000" dirty="0">
            <a:solidFill>
              <a:schemeClr val="tx1">
                <a:alpha val="70000"/>
              </a:schemeClr>
            </a:solidFill>
          </a:endParaRP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25D33812-34D6-4226-A6D4-51F7D7EAA1C7}" type="pres">
      <dgm:prSet presAssocID="{D0F07F19-1F50-4B42-A7A0-278DF9D25BB1}" presName="FiveNodes_1" presStyleLbl="node1" presStyleIdx="0" presStyleCnt="5" custLinFactNeighborX="4" custLinFactNeighborY="-8469">
        <dgm:presLayoutVars>
          <dgm:bulletEnabled val="1"/>
        </dgm:presLayoutVars>
      </dgm:prSet>
      <dgm:spPr>
        <a:prstGeom prst="rect">
          <a:avLst/>
        </a:prstGeom>
      </dgm:spPr>
    </dgm:pt>
    <dgm:pt modelId="{7C86B145-1C2E-46BD-BE62-C42C80C5A654}" type="pres">
      <dgm:prSet presAssocID="{D0F07F19-1F50-4B42-A7A0-278DF9D25BB1}" presName="FiveNodes_2" presStyleLbl="node1" presStyleIdx="1" presStyleCnt="5" custLinFactY="15908" custLinFactNeighborX="7085" custLinFactNeighborY="100000">
        <dgm:presLayoutVars>
          <dgm:bulletEnabled val="1"/>
        </dgm:presLayoutVars>
      </dgm:prSet>
      <dgm:spPr>
        <a:prstGeom prst="rect">
          <a:avLst/>
        </a:prstGeom>
      </dgm:spPr>
    </dgm:pt>
    <dgm:pt modelId="{862B5B41-53F5-454A-B8E6-70B721DC8B9A}" type="pres">
      <dgm:prSet presAssocID="{D0F07F19-1F50-4B42-A7A0-278DF9D25BB1}" presName="FiveNodes_3" presStyleLbl="node1" presStyleIdx="2" presStyleCnt="5" custLinFactY="-8144" custLinFactNeighborX="-7101" custLinFactNeighborY="-100000">
        <dgm:presLayoutVars>
          <dgm:bulletEnabled val="1"/>
        </dgm:presLayoutVars>
      </dgm:prSet>
      <dgm:spPr>
        <a:prstGeom prst="rect">
          <a:avLst/>
        </a:prstGeom>
      </dgm:spPr>
    </dgm:pt>
    <dgm:pt modelId="{D134E212-FDD1-424A-968F-869017AD5171}" type="pres">
      <dgm:prSet presAssocID="{D0F07F19-1F50-4B42-A7A0-278DF9D25BB1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CB462FF-72B3-4BFA-B916-65C5CB432162}" type="pres">
      <dgm:prSet presAssocID="{D0F07F19-1F50-4B42-A7A0-278DF9D25BB1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CB2EC4F-D832-4AE2-86CC-14F684CFA4E5}" type="pres">
      <dgm:prSet presAssocID="{D0F07F19-1F50-4B42-A7A0-278DF9D25BB1}" presName="FiveConn_1-2" presStyleLbl="fgAccFollowNode1" presStyleIdx="0" presStyleCnt="4" custLinFactNeighborX="-50815">
        <dgm:presLayoutVars>
          <dgm:bulletEnabled val="1"/>
        </dgm:presLayoutVars>
      </dgm:prSet>
      <dgm:spPr/>
    </dgm:pt>
    <dgm:pt modelId="{03DA9257-7161-48BA-BB8E-B2323EF3B158}" type="pres">
      <dgm:prSet presAssocID="{D0F07F19-1F50-4B42-A7A0-278DF9D25BB1}" presName="FiveConn_2-3" presStyleLbl="fgAccFollowNode1" presStyleIdx="1" presStyleCnt="4" custLinFactNeighborX="-50815">
        <dgm:presLayoutVars>
          <dgm:bulletEnabled val="1"/>
        </dgm:presLayoutVars>
      </dgm:prSet>
      <dgm:spPr/>
    </dgm:pt>
    <dgm:pt modelId="{6FEE3320-F765-411D-B4AD-9D1CFC5DEDDD}" type="pres">
      <dgm:prSet presAssocID="{D0F07F19-1F50-4B42-A7A0-278DF9D25BB1}" presName="FiveConn_3-4" presStyleLbl="fgAccFollowNode1" presStyleIdx="2" presStyleCnt="4" custLinFactNeighborX="-50815">
        <dgm:presLayoutVars>
          <dgm:bulletEnabled val="1"/>
        </dgm:presLayoutVars>
      </dgm:prSet>
      <dgm:spPr/>
    </dgm:pt>
    <dgm:pt modelId="{E32DC1E0-C267-4605-BE6F-5701FC898420}" type="pres">
      <dgm:prSet presAssocID="{D0F07F19-1F50-4B42-A7A0-278DF9D25BB1}" presName="FiveConn_4-5" presStyleLbl="fgAccFollowNode1" presStyleIdx="3" presStyleCnt="4" custLinFactNeighborX="-50815">
        <dgm:presLayoutVars>
          <dgm:bulletEnabled val="1"/>
        </dgm:presLayoutVars>
      </dgm:prSet>
      <dgm:spPr/>
    </dgm:pt>
    <dgm:pt modelId="{A130DAD6-1C3C-4736-BA6C-AFB4505579B9}" type="pres">
      <dgm:prSet presAssocID="{D0F07F19-1F50-4B42-A7A0-278DF9D25BB1}" presName="FiveNodes_1_text" presStyleLbl="node1" presStyleIdx="4" presStyleCnt="5">
        <dgm:presLayoutVars>
          <dgm:bulletEnabled val="1"/>
        </dgm:presLayoutVars>
      </dgm:prSet>
      <dgm:spPr/>
    </dgm:pt>
    <dgm:pt modelId="{34150CD5-279D-4D74-89D1-64AAFB7C488C}" type="pres">
      <dgm:prSet presAssocID="{D0F07F19-1F50-4B42-A7A0-278DF9D25BB1}" presName="FiveNodes_2_text" presStyleLbl="node1" presStyleIdx="4" presStyleCnt="5">
        <dgm:presLayoutVars>
          <dgm:bulletEnabled val="1"/>
        </dgm:presLayoutVars>
      </dgm:prSet>
      <dgm:spPr/>
    </dgm:pt>
    <dgm:pt modelId="{11D22318-0819-466B-8466-17D55738B7D7}" type="pres">
      <dgm:prSet presAssocID="{D0F07F19-1F50-4B42-A7A0-278DF9D25BB1}" presName="FiveNodes_3_text" presStyleLbl="node1" presStyleIdx="4" presStyleCnt="5">
        <dgm:presLayoutVars>
          <dgm:bulletEnabled val="1"/>
        </dgm:presLayoutVars>
      </dgm:prSet>
      <dgm:spPr/>
    </dgm:pt>
    <dgm:pt modelId="{5F7690F5-2C8D-406A-80FD-BB328C770292}" type="pres">
      <dgm:prSet presAssocID="{D0F07F19-1F50-4B42-A7A0-278DF9D25BB1}" presName="FiveNodes_4_text" presStyleLbl="node1" presStyleIdx="4" presStyleCnt="5">
        <dgm:presLayoutVars>
          <dgm:bulletEnabled val="1"/>
        </dgm:presLayoutVars>
      </dgm:prSet>
      <dgm:spPr/>
    </dgm:pt>
    <dgm:pt modelId="{77F75BF2-0CEF-4F30-A326-AB2D35C7411C}" type="pres">
      <dgm:prSet presAssocID="{D0F07F19-1F50-4B42-A7A0-278DF9D25B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E1A00A-23A6-4F26-952E-314F937E5249}" type="presOf" srcId="{140952D0-0E1D-4F48-9F16-53581487CFA0}" destId="{D134E212-FDD1-424A-968F-869017AD51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351933B-04D2-436A-A0EE-7A82DB5F9748}" type="presOf" srcId="{F05611F0-8256-4954-B6CB-ED6B4F2DD397}" destId="{7C86B145-1C2E-46BD-BE62-C42C80C5A654}" srcOrd="0" destOrd="0" presId="urn:microsoft.com/office/officeart/2005/8/layout/vProcess5"/>
    <dgm:cxn modelId="{F9537061-193E-4768-B1F8-09003599B7A2}" type="presOf" srcId="{2EE95FC5-CD6B-4A50-9262-DC414E16C3EA}" destId="{A130DAD6-1C3C-4736-BA6C-AFB4505579B9}" srcOrd="1" destOrd="0" presId="urn:microsoft.com/office/officeart/2005/8/layout/vProcess5"/>
    <dgm:cxn modelId="{485ECF6E-F3E1-44D9-A505-EB159DE97BF4}" type="presOf" srcId="{C99EBBB1-E916-471C-83C9-ABE85B42AC26}" destId="{0CB2EC4F-D832-4AE2-86CC-14F684CFA4E5}" srcOrd="0" destOrd="0" presId="urn:microsoft.com/office/officeart/2005/8/layout/vProcess5"/>
    <dgm:cxn modelId="{E11F9D73-278E-422F-9414-F80754447242}" type="presOf" srcId="{F05611F0-8256-4954-B6CB-ED6B4F2DD397}" destId="{34150CD5-279D-4D74-89D1-64AAFB7C488C}" srcOrd="1" destOrd="0" presId="urn:microsoft.com/office/officeart/2005/8/layout/vProcess5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1FDFC784-73EE-4B55-8533-319A43CCC3B0}" type="presOf" srcId="{140952D0-0E1D-4F48-9F16-53581487CFA0}" destId="{5F7690F5-2C8D-406A-80FD-BB328C770292}" srcOrd="1" destOrd="0" presId="urn:microsoft.com/office/officeart/2005/8/layout/vProcess5"/>
    <dgm:cxn modelId="{1B0C7E86-3032-4F0C-9F06-8047268B8643}" type="presOf" srcId="{2EE95FC5-CD6B-4A50-9262-DC414E16C3EA}" destId="{25D33812-34D6-4226-A6D4-51F7D7EAA1C7}" srcOrd="0" destOrd="0" presId="urn:microsoft.com/office/officeart/2005/8/layout/vProcess5"/>
    <dgm:cxn modelId="{99034B8C-A855-490D-80D9-75A43CE3708E}" type="presOf" srcId="{22625139-F93A-4F3F-A7AA-4923A01AEDF3}" destId="{862B5B41-53F5-454A-B8E6-70B721DC8B9A}" srcOrd="0" destOrd="0" presId="urn:microsoft.com/office/officeart/2005/8/layout/vProcess5"/>
    <dgm:cxn modelId="{7BADF88F-51D4-49BB-A339-04018A869FEB}" type="presOf" srcId="{22625139-F93A-4F3F-A7AA-4923A01AEDF3}" destId="{11D22318-0819-466B-8466-17D55738B7D7}" srcOrd="1" destOrd="0" presId="urn:microsoft.com/office/officeart/2005/8/layout/vProcess5"/>
    <dgm:cxn modelId="{A9BB079A-D288-40FF-A4BD-812C9A8FAA68}" type="presOf" srcId="{C2F8C7F7-44C4-414A-BCCD-56E91DD0A777}" destId="{9CB462FF-72B3-4BFA-B916-65C5CB432162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2149EE0-57D4-40ED-8BE4-EFDD781B1BE1}" type="presOf" srcId="{2804F27C-9BA9-4D07-AB02-74BE7DFA2C0E}" destId="{E32DC1E0-C267-4605-BE6F-5701FC898420}" srcOrd="0" destOrd="0" presId="urn:microsoft.com/office/officeart/2005/8/layout/vProcess5"/>
    <dgm:cxn modelId="{56406FE1-5406-4C01-BF01-F2CE5B3CB37F}" type="presOf" srcId="{6BD5265A-8333-420D-BDB2-65F10B3EBD76}" destId="{03DA9257-7161-48BA-BB8E-B2323EF3B158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15F175F0-C7FA-4E61-82A4-7C1B46EB3DA2}" type="presOf" srcId="{A8E2FA08-4DD4-4654-A85D-9A99162D6201}" destId="{6FEE3320-F765-411D-B4AD-9D1CFC5DEDDD}" srcOrd="0" destOrd="0" presId="urn:microsoft.com/office/officeart/2005/8/layout/vProcess5"/>
    <dgm:cxn modelId="{9B4632FC-4573-46D2-9511-7A26ED798FF0}" type="presOf" srcId="{C2F8C7F7-44C4-414A-BCCD-56E91DD0A777}" destId="{77F75BF2-0CEF-4F30-A326-AB2D35C7411C}" srcOrd="1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D67FC091-84D1-45A6-A498-38CB49EF5C68}" type="presParOf" srcId="{F7C64FE4-B743-4173-AF38-E15B373860BB}" destId="{25D33812-34D6-4226-A6D4-51F7D7EAA1C7}" srcOrd="1" destOrd="0" presId="urn:microsoft.com/office/officeart/2005/8/layout/vProcess5"/>
    <dgm:cxn modelId="{62FAF470-57FB-42EF-A2A2-A1AE3292F1EA}" type="presParOf" srcId="{F7C64FE4-B743-4173-AF38-E15B373860BB}" destId="{7C86B145-1C2E-46BD-BE62-C42C80C5A654}" srcOrd="2" destOrd="0" presId="urn:microsoft.com/office/officeart/2005/8/layout/vProcess5"/>
    <dgm:cxn modelId="{369292A9-817E-4BFB-93B0-8218A9EE9166}" type="presParOf" srcId="{F7C64FE4-B743-4173-AF38-E15B373860BB}" destId="{862B5B41-53F5-454A-B8E6-70B721DC8B9A}" srcOrd="3" destOrd="0" presId="urn:microsoft.com/office/officeart/2005/8/layout/vProcess5"/>
    <dgm:cxn modelId="{CEEF7AE8-8659-43E6-95C3-9FD4D0DCFC43}" type="presParOf" srcId="{F7C64FE4-B743-4173-AF38-E15B373860BB}" destId="{D134E212-FDD1-424A-968F-869017AD5171}" srcOrd="4" destOrd="0" presId="urn:microsoft.com/office/officeart/2005/8/layout/vProcess5"/>
    <dgm:cxn modelId="{0311475E-4F93-4892-BE4B-86C622D97CFB}" type="presParOf" srcId="{F7C64FE4-B743-4173-AF38-E15B373860BB}" destId="{9CB462FF-72B3-4BFA-B916-65C5CB432162}" srcOrd="5" destOrd="0" presId="urn:microsoft.com/office/officeart/2005/8/layout/vProcess5"/>
    <dgm:cxn modelId="{E89DF94A-4045-4C8F-A9FB-CAC7F98EF112}" type="presParOf" srcId="{F7C64FE4-B743-4173-AF38-E15B373860BB}" destId="{0CB2EC4F-D832-4AE2-86CC-14F684CFA4E5}" srcOrd="6" destOrd="0" presId="urn:microsoft.com/office/officeart/2005/8/layout/vProcess5"/>
    <dgm:cxn modelId="{78DB7A5B-08E6-4494-8716-3E031BF46BD6}" type="presParOf" srcId="{F7C64FE4-B743-4173-AF38-E15B373860BB}" destId="{03DA9257-7161-48BA-BB8E-B2323EF3B158}" srcOrd="7" destOrd="0" presId="urn:microsoft.com/office/officeart/2005/8/layout/vProcess5"/>
    <dgm:cxn modelId="{B8212E95-1A15-4A8C-BC26-C76A84E0F2A2}" type="presParOf" srcId="{F7C64FE4-B743-4173-AF38-E15B373860BB}" destId="{6FEE3320-F765-411D-B4AD-9D1CFC5DEDDD}" srcOrd="8" destOrd="0" presId="urn:microsoft.com/office/officeart/2005/8/layout/vProcess5"/>
    <dgm:cxn modelId="{288A9D90-0DCF-4967-B280-A2B2D4648682}" type="presParOf" srcId="{F7C64FE4-B743-4173-AF38-E15B373860BB}" destId="{E32DC1E0-C267-4605-BE6F-5701FC898420}" srcOrd="9" destOrd="0" presId="urn:microsoft.com/office/officeart/2005/8/layout/vProcess5"/>
    <dgm:cxn modelId="{68599145-9665-42CA-9652-5890A0952F28}" type="presParOf" srcId="{F7C64FE4-B743-4173-AF38-E15B373860BB}" destId="{A130DAD6-1C3C-4736-BA6C-AFB4505579B9}" srcOrd="10" destOrd="0" presId="urn:microsoft.com/office/officeart/2005/8/layout/vProcess5"/>
    <dgm:cxn modelId="{8E296F24-C5D7-4CB5-91F0-C0FAC0744963}" type="presParOf" srcId="{F7C64FE4-B743-4173-AF38-E15B373860BB}" destId="{34150CD5-279D-4D74-89D1-64AAFB7C488C}" srcOrd="11" destOrd="0" presId="urn:microsoft.com/office/officeart/2005/8/layout/vProcess5"/>
    <dgm:cxn modelId="{619B085F-AA9E-49A5-81F5-7FDB54B1956D}" type="presParOf" srcId="{F7C64FE4-B743-4173-AF38-E15B373860BB}" destId="{11D22318-0819-466B-8466-17D55738B7D7}" srcOrd="12" destOrd="0" presId="urn:microsoft.com/office/officeart/2005/8/layout/vProcess5"/>
    <dgm:cxn modelId="{06F85501-EF54-4751-BE2B-F673EB5C732A}" type="presParOf" srcId="{F7C64FE4-B743-4173-AF38-E15B373860BB}" destId="{5F7690F5-2C8D-406A-80FD-BB328C770292}" srcOrd="13" destOrd="0" presId="urn:microsoft.com/office/officeart/2005/8/layout/vProcess5"/>
    <dgm:cxn modelId="{86FFED00-5FFB-4C50-9751-A96BEB1551C0}" type="presParOf" srcId="{F7C64FE4-B743-4173-AF38-E15B373860BB}" destId="{77F75BF2-0CEF-4F30-A326-AB2D35C741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>
                  <a:lumMod val="50000"/>
                </a:schemeClr>
              </a:solidFill>
            </a:rPr>
            <a:t>Lesson 1.</a:t>
          </a:r>
          <a:r>
            <a:rPr lang="en-US" sz="1700" kern="1200" dirty="0"/>
            <a:t> </a:t>
          </a:r>
          <a:r>
            <a:rPr lang="en-US" sz="1700" kern="1200" dirty="0" err="1"/>
            <a:t>Généralités</a:t>
          </a:r>
          <a:r>
            <a:rPr lang="en-US" sz="1700" kern="1200" dirty="0"/>
            <a:t> sur la </a:t>
          </a:r>
          <a:r>
            <a:rPr lang="en-US" sz="1700" kern="1200" dirty="0" err="1"/>
            <a:t>programmation</a:t>
          </a:r>
          <a:r>
            <a:rPr lang="en-US" sz="1700" kern="1200" dirty="0"/>
            <a:t> et python</a:t>
          </a:r>
          <a:endParaRPr lang="en-US" sz="17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>
                  <a:lumMod val="50000"/>
                </a:schemeClr>
              </a:solidFill>
            </a:rPr>
            <a:t>Lesson 2.</a:t>
          </a:r>
          <a:r>
            <a:rPr lang="en-US" sz="1700" kern="1200" dirty="0"/>
            <a:t> </a:t>
          </a:r>
          <a:r>
            <a:rPr lang="en-US" sz="1700" kern="1200" dirty="0" err="1"/>
            <a:t>Programmation</a:t>
          </a:r>
          <a:r>
            <a:rPr lang="en-US" sz="1700" kern="1200" dirty="0"/>
            <a:t> </a:t>
          </a:r>
          <a:r>
            <a:rPr lang="en-US" sz="1700" kern="1200" dirty="0" err="1"/>
            <a:t>Orienté</a:t>
          </a:r>
          <a:r>
            <a:rPr lang="en-US" sz="1700" kern="1200" dirty="0"/>
            <a:t> </a:t>
          </a:r>
          <a:r>
            <a:rPr lang="en-US" sz="1700" kern="1200" dirty="0" err="1"/>
            <a:t>Objet</a:t>
          </a:r>
          <a:r>
            <a:rPr lang="en-US" sz="1700" kern="1200" dirty="0"/>
            <a:t> avec Python</a:t>
          </a:r>
          <a:endParaRPr lang="en-US" sz="17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62191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>
                  <a:lumMod val="50000"/>
                </a:schemeClr>
              </a:solidFill>
            </a:rPr>
            <a:t>Lesson 3.</a:t>
          </a:r>
          <a:r>
            <a:rPr lang="en-US" sz="1700" kern="1200" dirty="0"/>
            <a:t> </a:t>
          </a:r>
          <a:r>
            <a:rPr lang="en-US" sz="1700" kern="1200" dirty="0">
              <a:solidFill>
                <a:schemeClr val="tx1">
                  <a:alpha val="60000"/>
                </a:schemeClr>
              </a:solidFill>
            </a:rPr>
            <a:t>Initiation au Framework Django</a:t>
          </a: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>
                  <a:lumMod val="50000"/>
                </a:schemeClr>
              </a:solidFill>
            </a:rPr>
            <a:t>Lesson 4.</a:t>
          </a:r>
          <a:r>
            <a:rPr lang="en-US" sz="1700" kern="1200" dirty="0"/>
            <a:t> </a:t>
          </a:r>
          <a:r>
            <a:rPr lang="en-US" sz="1700" b="0" i="0" kern="1200" dirty="0">
              <a:solidFill>
                <a:schemeClr val="tx1">
                  <a:alpha val="60000"/>
                </a:schemeClr>
              </a:solidFill>
            </a:rPr>
            <a:t>Development avec Django</a:t>
          </a:r>
          <a:endParaRPr lang="en-US" sz="17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>
                  <a:lumMod val="50000"/>
                </a:schemeClr>
              </a:solidFill>
            </a:rPr>
            <a:t>Lesson 5.</a:t>
          </a:r>
          <a:r>
            <a:rPr lang="en-US" sz="1700" kern="1200" dirty="0"/>
            <a:t> Project avec Django et Python</a:t>
          </a:r>
          <a:endParaRPr lang="en-US" sz="17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84715" y="3121454"/>
        <a:ext cx="4234207" cy="623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33812-34D6-4226-A6D4-51F7D7EAA1C7}">
      <dsp:nvSpPr>
        <dsp:cNvPr id="0" name=""/>
        <dsp:cNvSpPr/>
      </dsp:nvSpPr>
      <dsp:spPr>
        <a:xfrm>
          <a:off x="609926" y="90102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2</a:t>
          </a:r>
          <a:r>
            <a:rPr lang="ru-RU" sz="2400" kern="12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000" kern="1200" dirty="0" err="1">
              <a:solidFill>
                <a:schemeClr val="tx2"/>
              </a:solidFill>
            </a:rPr>
            <a:t>Programmation</a:t>
          </a:r>
          <a:r>
            <a:rPr lang="en-US" sz="2000" kern="1200" dirty="0">
              <a:solidFill>
                <a:schemeClr val="tx2"/>
              </a:solidFill>
            </a:rPr>
            <a:t> </a:t>
          </a:r>
          <a:r>
            <a:rPr lang="en-US" sz="2000" kern="1200" dirty="0" err="1">
              <a:solidFill>
                <a:schemeClr val="tx2"/>
              </a:solidFill>
            </a:rPr>
            <a:t>Orienté</a:t>
          </a:r>
          <a:r>
            <a:rPr lang="en-US" sz="2000" kern="1200" dirty="0">
              <a:solidFill>
                <a:schemeClr val="tx2"/>
              </a:solidFill>
            </a:rPr>
            <a:t> </a:t>
          </a:r>
          <a:r>
            <a:rPr lang="en-US" sz="2000" kern="1200" dirty="0" err="1">
              <a:solidFill>
                <a:schemeClr val="tx2"/>
              </a:solidFill>
            </a:rPr>
            <a:t>Objet</a:t>
          </a:r>
          <a:r>
            <a:rPr lang="en-US" sz="2000" kern="1200" dirty="0">
              <a:solidFill>
                <a:schemeClr val="tx2"/>
              </a:solidFill>
            </a:rPr>
            <a:t> avec Python</a:t>
          </a:r>
        </a:p>
      </dsp:txBody>
      <dsp:txXfrm>
        <a:off x="631477" y="922575"/>
        <a:ext cx="7517634" cy="692704"/>
      </dsp:txXfrm>
    </dsp:sp>
    <dsp:sp modelId="{7C86B145-1C2E-46BD-BE62-C42C80C5A654}">
      <dsp:nvSpPr>
        <dsp:cNvPr id="0" name=""/>
        <dsp:cNvSpPr/>
      </dsp:nvSpPr>
      <dsp:spPr>
        <a:xfrm>
          <a:off x="26497" y="135637"/>
          <a:ext cx="8397716" cy="735806"/>
        </a:xfrm>
        <a:prstGeom prst="rect">
          <a:avLst/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Leçon</a:t>
          </a:r>
          <a:r>
            <a:rPr lang="en-US" sz="2400" kern="1200" dirty="0"/>
            <a:t> 1. </a:t>
          </a:r>
          <a:r>
            <a:rPr lang="fr-FR" sz="2000" kern="1200" dirty="0">
              <a:solidFill>
                <a:schemeClr val="bg1"/>
              </a:solidFill>
            </a:rPr>
            <a:t>Généralités sur la programmation et Python</a:t>
          </a:r>
          <a:endParaRPr lang="en-US" sz="200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48048" y="157188"/>
        <a:ext cx="7249237" cy="692704"/>
      </dsp:txXfrm>
    </dsp:sp>
    <dsp:sp modelId="{862B5B41-53F5-454A-B8E6-70B721DC8B9A}">
      <dsp:nvSpPr>
        <dsp:cNvPr id="0" name=""/>
        <dsp:cNvSpPr/>
      </dsp:nvSpPr>
      <dsp:spPr>
        <a:xfrm>
          <a:off x="1254204" y="1676003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3. 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Initiation au Framework Django</a:t>
          </a:r>
        </a:p>
      </dsp:txBody>
      <dsp:txXfrm>
        <a:off x="1275755" y="1697554"/>
        <a:ext cx="7249237" cy="692704"/>
      </dsp:txXfrm>
    </dsp:sp>
    <dsp:sp modelId="{D134E212-FDD1-424A-968F-869017AD5171}">
      <dsp:nvSpPr>
        <dsp:cNvPr id="0" name=""/>
        <dsp:cNvSpPr/>
      </dsp:nvSpPr>
      <dsp:spPr>
        <a:xfrm>
          <a:off x="1881306" y="251400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sp:txBody>
      <dsp:txXfrm>
        <a:off x="1902857" y="2535555"/>
        <a:ext cx="7249237" cy="692704"/>
      </dsp:txXfrm>
    </dsp:sp>
    <dsp:sp modelId="{9CB462FF-72B3-4BFA-B916-65C5CB432162}">
      <dsp:nvSpPr>
        <dsp:cNvPr id="0" name=""/>
        <dsp:cNvSpPr/>
      </dsp:nvSpPr>
      <dsp:spPr>
        <a:xfrm>
          <a:off x="2508408" y="3352006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 et Python</a:t>
          </a:r>
          <a:endParaRPr lang="en-US" sz="2000" kern="12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sp:txBody>
      <dsp:txXfrm>
        <a:off x="2529959" y="3373557"/>
        <a:ext cx="7249237" cy="692704"/>
      </dsp:txXfrm>
    </dsp:sp>
    <dsp:sp modelId="{0CB2EC4F-D832-4AE2-86CC-14F684CFA4E5}">
      <dsp:nvSpPr>
        <dsp:cNvPr id="0" name=""/>
        <dsp:cNvSpPr/>
      </dsp:nvSpPr>
      <dsp:spPr>
        <a:xfrm>
          <a:off x="7676407" y="53754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7784019" y="537547"/>
        <a:ext cx="263050" cy="359901"/>
      </dsp:txXfrm>
    </dsp:sp>
    <dsp:sp modelId="{03DA9257-7161-48BA-BB8E-B2323EF3B158}">
      <dsp:nvSpPr>
        <dsp:cNvPr id="0" name=""/>
        <dsp:cNvSpPr/>
      </dsp:nvSpPr>
      <dsp:spPr>
        <a:xfrm>
          <a:off x="8303509" y="1375549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11121" y="1375549"/>
        <a:ext cx="263050" cy="359901"/>
      </dsp:txXfrm>
    </dsp:sp>
    <dsp:sp modelId="{6FEE3320-F765-411D-B4AD-9D1CFC5DEDDD}">
      <dsp:nvSpPr>
        <dsp:cNvPr id="0" name=""/>
        <dsp:cNvSpPr/>
      </dsp:nvSpPr>
      <dsp:spPr>
        <a:xfrm>
          <a:off x="8930611" y="220128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038223" y="2201287"/>
        <a:ext cx="263050" cy="359901"/>
      </dsp:txXfrm>
    </dsp:sp>
    <dsp:sp modelId="{E32DC1E0-C267-4605-BE6F-5701FC898420}">
      <dsp:nvSpPr>
        <dsp:cNvPr id="0" name=""/>
        <dsp:cNvSpPr/>
      </dsp:nvSpPr>
      <dsp:spPr>
        <a:xfrm>
          <a:off x="9557713" y="3047464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665325" y="3047464"/>
        <a:ext cx="263050" cy="3599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EA98-93B9-4B2D-B9B9-9537AD997164}">
      <dsp:nvSpPr>
        <dsp:cNvPr id="0" name=""/>
        <dsp:cNvSpPr/>
      </dsp:nvSpPr>
      <dsp:spPr>
        <a:xfrm>
          <a:off x="2027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F9D57-96B4-483D-A747-06D859B5D858}">
      <dsp:nvSpPr>
        <dsp:cNvPr id="0" name=""/>
        <dsp:cNvSpPr/>
      </dsp:nvSpPr>
      <dsp:spPr>
        <a:xfrm>
          <a:off x="1283" y="3089255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chemeClr val="accent1">
                  <a:lumMod val="50000"/>
                </a:schemeClr>
              </a:solidFill>
            </a:rPr>
            <a:t>Programme</a:t>
          </a: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chemeClr val="accent1">
                  <a:lumMod val="50000"/>
                </a:schemeClr>
              </a:solidFill>
            </a:rPr>
            <a:t>Fonctions</a:t>
          </a: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Modules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Structure</a:t>
          </a:r>
        </a:p>
      </dsp:txBody>
      <dsp:txXfrm>
        <a:off x="30530" y="3118502"/>
        <a:ext cx="2319655" cy="940063"/>
      </dsp:txXfrm>
    </dsp:sp>
    <dsp:sp modelId="{857B4CA8-411B-47F9-AD8E-CC9E8998191B}">
      <dsp:nvSpPr>
        <dsp:cNvPr id="0" name=""/>
        <dsp:cNvSpPr/>
      </dsp:nvSpPr>
      <dsp:spPr>
        <a:xfrm>
          <a:off x="2027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Notion de base</a:t>
          </a:r>
        </a:p>
      </dsp:txBody>
      <dsp:txXfrm>
        <a:off x="2027" y="633330"/>
        <a:ext cx="2023282" cy="542559"/>
      </dsp:txXfrm>
    </dsp:sp>
    <dsp:sp modelId="{175B4889-8837-4A51-B8E4-43DED68FD91D}">
      <dsp:nvSpPr>
        <dsp:cNvPr id="0" name=""/>
        <dsp:cNvSpPr/>
      </dsp:nvSpPr>
      <dsp:spPr>
        <a:xfrm>
          <a:off x="4521012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D261B-380A-44B9-A99B-A72499989074}">
      <dsp:nvSpPr>
        <dsp:cNvPr id="0" name=""/>
        <dsp:cNvSpPr/>
      </dsp:nvSpPr>
      <dsp:spPr>
        <a:xfrm>
          <a:off x="4428789" y="3089252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accent1">
                  <a:lumMod val="50000"/>
                </a:schemeClr>
              </a:solidFill>
            </a:rPr>
            <a:t>Programmation</a:t>
          </a: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 POO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POO avec Python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accent1">
                  <a:lumMod val="50000"/>
                </a:schemeClr>
              </a:solidFill>
            </a:rPr>
            <a:t>Exercice</a:t>
          </a: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458036" y="3118499"/>
        <a:ext cx="2319655" cy="940063"/>
      </dsp:txXfrm>
    </dsp:sp>
    <dsp:sp modelId="{494B1894-FA4F-4EC1-8E8E-68AEB4899B72}">
      <dsp:nvSpPr>
        <dsp:cNvPr id="0" name=""/>
        <dsp:cNvSpPr/>
      </dsp:nvSpPr>
      <dsp:spPr>
        <a:xfrm>
          <a:off x="4521012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POO</a:t>
          </a:r>
        </a:p>
      </dsp:txBody>
      <dsp:txXfrm>
        <a:off x="4521012" y="633330"/>
        <a:ext cx="2023282" cy="542559"/>
      </dsp:txXfrm>
    </dsp:sp>
    <dsp:sp modelId="{EA1B9F6F-093C-4E75-8A08-13CC63E48A2A}">
      <dsp:nvSpPr>
        <dsp:cNvPr id="0" name=""/>
        <dsp:cNvSpPr/>
      </dsp:nvSpPr>
      <dsp:spPr>
        <a:xfrm>
          <a:off x="8775331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589D1-3A2C-4500-AF5C-B9B478C9C905}">
      <dsp:nvSpPr>
        <dsp:cNvPr id="0" name=""/>
        <dsp:cNvSpPr/>
      </dsp:nvSpPr>
      <dsp:spPr>
        <a:xfrm>
          <a:off x="8719953" y="3089252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Projects avec Django</a:t>
          </a:r>
        </a:p>
      </dsp:txBody>
      <dsp:txXfrm>
        <a:off x="8749200" y="3118499"/>
        <a:ext cx="2319655" cy="940063"/>
      </dsp:txXfrm>
    </dsp:sp>
    <dsp:sp modelId="{9BB768B8-97D3-4773-9C90-8CAAE2C66A90}">
      <dsp:nvSpPr>
        <dsp:cNvPr id="0" name=""/>
        <dsp:cNvSpPr/>
      </dsp:nvSpPr>
      <dsp:spPr>
        <a:xfrm>
          <a:off x="8775331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tx1"/>
              </a:solidFill>
            </a:rPr>
            <a:t>Utilisation</a:t>
          </a:r>
          <a:r>
            <a:rPr lang="en-US" sz="1900" kern="1200" dirty="0">
              <a:solidFill>
                <a:schemeClr val="tx1"/>
              </a:solidFill>
            </a:rPr>
            <a:t> de Framework</a:t>
          </a:r>
        </a:p>
      </dsp:txBody>
      <dsp:txXfrm>
        <a:off x="8775331" y="633330"/>
        <a:ext cx="2023282" cy="542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33812-34D6-4226-A6D4-51F7D7EAA1C7}">
      <dsp:nvSpPr>
        <dsp:cNvPr id="0" name=""/>
        <dsp:cNvSpPr/>
      </dsp:nvSpPr>
      <dsp:spPr>
        <a:xfrm>
          <a:off x="335" y="0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1</a:t>
          </a:r>
          <a:r>
            <a:rPr lang="ru-RU" sz="2400" kern="12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fr-FR" sz="2000" kern="1200" dirty="0">
              <a:solidFill>
                <a:schemeClr val="accent1">
                  <a:lumMod val="50000"/>
                </a:schemeClr>
              </a:solidFill>
            </a:rPr>
            <a:t>Généralités sur la programmation et Python</a:t>
          </a:r>
          <a:endParaRPr lang="en-US" sz="20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1886" y="21551"/>
        <a:ext cx="7517634" cy="692704"/>
      </dsp:txXfrm>
    </dsp:sp>
    <dsp:sp modelId="{7C86B145-1C2E-46BD-BE62-C42C80C5A654}">
      <dsp:nvSpPr>
        <dsp:cNvPr id="0" name=""/>
        <dsp:cNvSpPr/>
      </dsp:nvSpPr>
      <dsp:spPr>
        <a:xfrm>
          <a:off x="627102" y="838001"/>
          <a:ext cx="8397716" cy="735806"/>
        </a:xfrm>
        <a:prstGeom prst="rect">
          <a:avLst/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Leçon</a:t>
          </a:r>
          <a:r>
            <a:rPr lang="en-US" sz="2400" kern="1200" dirty="0"/>
            <a:t> 2. </a:t>
          </a:r>
          <a:r>
            <a:rPr lang="en-US" sz="2000" kern="1200" dirty="0" err="1">
              <a:solidFill>
                <a:schemeClr val="accent1">
                  <a:lumMod val="20000"/>
                  <a:lumOff val="80000"/>
                </a:schemeClr>
              </a:solidFill>
            </a:rPr>
            <a:t>Programmation</a:t>
          </a:r>
          <a:r>
            <a:rPr lang="en-US" sz="20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 </a:t>
          </a:r>
          <a:r>
            <a:rPr lang="en-US" sz="2000" kern="1200" dirty="0" err="1">
              <a:solidFill>
                <a:schemeClr val="accent1">
                  <a:lumMod val="20000"/>
                  <a:lumOff val="80000"/>
                </a:schemeClr>
              </a:solidFill>
            </a:rPr>
            <a:t>Orienté</a:t>
          </a:r>
          <a:r>
            <a:rPr lang="en-US" sz="20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 </a:t>
          </a:r>
          <a:r>
            <a:rPr lang="en-US" sz="2000" kern="1200" dirty="0" err="1">
              <a:solidFill>
                <a:schemeClr val="accent1">
                  <a:lumMod val="20000"/>
                  <a:lumOff val="80000"/>
                </a:schemeClr>
              </a:solidFill>
            </a:rPr>
            <a:t>Objet</a:t>
          </a:r>
          <a:r>
            <a:rPr lang="en-US" sz="20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 avec Python</a:t>
          </a:r>
        </a:p>
      </dsp:txBody>
      <dsp:txXfrm>
        <a:off x="648653" y="859552"/>
        <a:ext cx="7249237" cy="692704"/>
      </dsp:txXfrm>
    </dsp:sp>
    <dsp:sp modelId="{862B5B41-53F5-454A-B8E6-70B721DC8B9A}">
      <dsp:nvSpPr>
        <dsp:cNvPr id="0" name=""/>
        <dsp:cNvSpPr/>
      </dsp:nvSpPr>
      <dsp:spPr>
        <a:xfrm>
          <a:off x="1254204" y="1676003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3. 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Initiation au Framework Django</a:t>
          </a:r>
        </a:p>
      </dsp:txBody>
      <dsp:txXfrm>
        <a:off x="1275755" y="1697554"/>
        <a:ext cx="7249237" cy="692704"/>
      </dsp:txXfrm>
    </dsp:sp>
    <dsp:sp modelId="{D134E212-FDD1-424A-968F-869017AD5171}">
      <dsp:nvSpPr>
        <dsp:cNvPr id="0" name=""/>
        <dsp:cNvSpPr/>
      </dsp:nvSpPr>
      <dsp:spPr>
        <a:xfrm>
          <a:off x="1881306" y="251400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sp:txBody>
      <dsp:txXfrm>
        <a:off x="1902857" y="2535555"/>
        <a:ext cx="7249237" cy="692704"/>
      </dsp:txXfrm>
    </dsp:sp>
    <dsp:sp modelId="{9CB462FF-72B3-4BFA-B916-65C5CB432162}">
      <dsp:nvSpPr>
        <dsp:cNvPr id="0" name=""/>
        <dsp:cNvSpPr/>
      </dsp:nvSpPr>
      <dsp:spPr>
        <a:xfrm>
          <a:off x="2508408" y="3352006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 et Python :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Assurance</a:t>
          </a:r>
          <a:endParaRPr lang="en-US" sz="2000" kern="12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sp:txBody>
      <dsp:txXfrm>
        <a:off x="2529959" y="3373557"/>
        <a:ext cx="7249237" cy="692704"/>
      </dsp:txXfrm>
    </dsp:sp>
    <dsp:sp modelId="{0CB2EC4F-D832-4AE2-86CC-14F684CFA4E5}">
      <dsp:nvSpPr>
        <dsp:cNvPr id="0" name=""/>
        <dsp:cNvSpPr/>
      </dsp:nvSpPr>
      <dsp:spPr>
        <a:xfrm>
          <a:off x="7676407" y="53754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7784019" y="537547"/>
        <a:ext cx="263050" cy="359901"/>
      </dsp:txXfrm>
    </dsp:sp>
    <dsp:sp modelId="{03DA9257-7161-48BA-BB8E-B2323EF3B158}">
      <dsp:nvSpPr>
        <dsp:cNvPr id="0" name=""/>
        <dsp:cNvSpPr/>
      </dsp:nvSpPr>
      <dsp:spPr>
        <a:xfrm>
          <a:off x="8303509" y="1375549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11121" y="1375549"/>
        <a:ext cx="263050" cy="359901"/>
      </dsp:txXfrm>
    </dsp:sp>
    <dsp:sp modelId="{6FEE3320-F765-411D-B4AD-9D1CFC5DEDDD}">
      <dsp:nvSpPr>
        <dsp:cNvPr id="0" name=""/>
        <dsp:cNvSpPr/>
      </dsp:nvSpPr>
      <dsp:spPr>
        <a:xfrm>
          <a:off x="8930611" y="220128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038223" y="2201287"/>
        <a:ext cx="263050" cy="359901"/>
      </dsp:txXfrm>
    </dsp:sp>
    <dsp:sp modelId="{E32DC1E0-C267-4605-BE6F-5701FC898420}">
      <dsp:nvSpPr>
        <dsp:cNvPr id="0" name=""/>
        <dsp:cNvSpPr/>
      </dsp:nvSpPr>
      <dsp:spPr>
        <a:xfrm>
          <a:off x="9557713" y="3047464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665325" y="3047464"/>
        <a:ext cx="263050" cy="3599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33812-34D6-4226-A6D4-51F7D7EAA1C7}">
      <dsp:nvSpPr>
        <dsp:cNvPr id="0" name=""/>
        <dsp:cNvSpPr/>
      </dsp:nvSpPr>
      <dsp:spPr>
        <a:xfrm>
          <a:off x="335" y="0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1</a:t>
          </a:r>
          <a:r>
            <a:rPr lang="ru-RU" sz="2400" kern="12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fr-FR" sz="2000" kern="1200" dirty="0">
              <a:solidFill>
                <a:schemeClr val="accent1">
                  <a:lumMod val="50000"/>
                </a:schemeClr>
              </a:solidFill>
            </a:rPr>
            <a:t>Généralités sur la programmation et Python</a:t>
          </a:r>
          <a:endParaRPr lang="en-US" sz="20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1886" y="21551"/>
        <a:ext cx="7517634" cy="692704"/>
      </dsp:txXfrm>
    </dsp:sp>
    <dsp:sp modelId="{7C86B145-1C2E-46BD-BE62-C42C80C5A654}">
      <dsp:nvSpPr>
        <dsp:cNvPr id="0" name=""/>
        <dsp:cNvSpPr/>
      </dsp:nvSpPr>
      <dsp:spPr>
        <a:xfrm>
          <a:off x="1222080" y="1690860"/>
          <a:ext cx="8397716" cy="735806"/>
        </a:xfrm>
        <a:prstGeom prst="rect">
          <a:avLst/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Leçon</a:t>
          </a:r>
          <a:r>
            <a:rPr lang="en-US" sz="2400" kern="1200" dirty="0"/>
            <a:t> 3. </a:t>
          </a:r>
          <a:r>
            <a:rPr lang="en-US" sz="20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Initiation au Framework Django</a:t>
          </a:r>
        </a:p>
      </dsp:txBody>
      <dsp:txXfrm>
        <a:off x="1243631" y="1712411"/>
        <a:ext cx="7249237" cy="692704"/>
      </dsp:txXfrm>
    </dsp:sp>
    <dsp:sp modelId="{862B5B41-53F5-454A-B8E6-70B721DC8B9A}">
      <dsp:nvSpPr>
        <dsp:cNvPr id="0" name=""/>
        <dsp:cNvSpPr/>
      </dsp:nvSpPr>
      <dsp:spPr>
        <a:xfrm>
          <a:off x="657882" y="880272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2.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Programmation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Orienté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Objet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Python</a:t>
          </a:r>
        </a:p>
      </dsp:txBody>
      <dsp:txXfrm>
        <a:off x="679433" y="901823"/>
        <a:ext cx="7249237" cy="692704"/>
      </dsp:txXfrm>
    </dsp:sp>
    <dsp:sp modelId="{D134E212-FDD1-424A-968F-869017AD5171}">
      <dsp:nvSpPr>
        <dsp:cNvPr id="0" name=""/>
        <dsp:cNvSpPr/>
      </dsp:nvSpPr>
      <dsp:spPr>
        <a:xfrm>
          <a:off x="1881306" y="251400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4.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Developpement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</a:t>
          </a:r>
        </a:p>
      </dsp:txBody>
      <dsp:txXfrm>
        <a:off x="1902857" y="2535555"/>
        <a:ext cx="7249237" cy="692704"/>
      </dsp:txXfrm>
    </dsp:sp>
    <dsp:sp modelId="{9CB462FF-72B3-4BFA-B916-65C5CB432162}">
      <dsp:nvSpPr>
        <dsp:cNvPr id="0" name=""/>
        <dsp:cNvSpPr/>
      </dsp:nvSpPr>
      <dsp:spPr>
        <a:xfrm>
          <a:off x="2508408" y="3352006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accent1">
                  <a:lumMod val="50000"/>
                </a:schemeClr>
              </a:solidFill>
            </a:rPr>
            <a:t>Leçon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 5. </a:t>
          </a:r>
          <a:r>
            <a:rPr lang="en-US" sz="2000" kern="1200" dirty="0" err="1">
              <a:solidFill>
                <a:schemeClr val="tx1">
                  <a:alpha val="70000"/>
                </a:schemeClr>
              </a:solidFill>
            </a:rPr>
            <a:t>Projet</a:t>
          </a:r>
          <a:r>
            <a:rPr lang="en-US" sz="2000" kern="1200" dirty="0">
              <a:solidFill>
                <a:schemeClr val="tx1">
                  <a:alpha val="70000"/>
                </a:schemeClr>
              </a:solidFill>
            </a:rPr>
            <a:t> avec Django et Python</a:t>
          </a:r>
          <a:endParaRPr lang="en-US" sz="2000" kern="1200" dirty="0">
            <a:solidFill>
              <a:schemeClr val="accent1">
                <a:lumMod val="60000"/>
                <a:lumOff val="40000"/>
                <a:alpha val="70000"/>
              </a:schemeClr>
            </a:solidFill>
          </a:endParaRPr>
        </a:p>
      </dsp:txBody>
      <dsp:txXfrm>
        <a:off x="2529959" y="3373557"/>
        <a:ext cx="7249237" cy="692704"/>
      </dsp:txXfrm>
    </dsp:sp>
    <dsp:sp modelId="{0CB2EC4F-D832-4AE2-86CC-14F684CFA4E5}">
      <dsp:nvSpPr>
        <dsp:cNvPr id="0" name=""/>
        <dsp:cNvSpPr/>
      </dsp:nvSpPr>
      <dsp:spPr>
        <a:xfrm>
          <a:off x="7676407" y="53754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7784019" y="537547"/>
        <a:ext cx="263050" cy="359901"/>
      </dsp:txXfrm>
    </dsp:sp>
    <dsp:sp modelId="{03DA9257-7161-48BA-BB8E-B2323EF3B158}">
      <dsp:nvSpPr>
        <dsp:cNvPr id="0" name=""/>
        <dsp:cNvSpPr/>
      </dsp:nvSpPr>
      <dsp:spPr>
        <a:xfrm>
          <a:off x="8303509" y="1375549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11121" y="1375549"/>
        <a:ext cx="263050" cy="359901"/>
      </dsp:txXfrm>
    </dsp:sp>
    <dsp:sp modelId="{6FEE3320-F765-411D-B4AD-9D1CFC5DEDDD}">
      <dsp:nvSpPr>
        <dsp:cNvPr id="0" name=""/>
        <dsp:cNvSpPr/>
      </dsp:nvSpPr>
      <dsp:spPr>
        <a:xfrm>
          <a:off x="8930611" y="220128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038223" y="2201287"/>
        <a:ext cx="263050" cy="359901"/>
      </dsp:txXfrm>
    </dsp:sp>
    <dsp:sp modelId="{E32DC1E0-C267-4605-BE6F-5701FC898420}">
      <dsp:nvSpPr>
        <dsp:cNvPr id="0" name=""/>
        <dsp:cNvSpPr/>
      </dsp:nvSpPr>
      <dsp:spPr>
        <a:xfrm>
          <a:off x="9557713" y="3047464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665325" y="3047464"/>
        <a:ext cx="263050" cy="35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12/16/22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34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6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4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2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5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4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9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0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7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0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8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IT 211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3073745" cy="1188721"/>
          </a:xfrm>
        </p:spPr>
        <p:txBody>
          <a:bodyPr anchor="ctr">
            <a:normAutofit/>
          </a:bodyPr>
          <a:lstStyle/>
          <a:p>
            <a:r>
              <a:rPr lang="en-US" sz="1500" dirty="0"/>
              <a:t>DOLA </a:t>
            </a:r>
            <a:r>
              <a:rPr lang="en-US" sz="1500" dirty="0" err="1"/>
              <a:t>Koami</a:t>
            </a:r>
            <a:endParaRPr lang="en-US" sz="1500" dirty="0"/>
          </a:p>
          <a:p>
            <a:r>
              <a:rPr lang="en-US" sz="1500" dirty="0"/>
              <a:t>IPNET INSTITUTE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7"/>
            <a:ext cx="12192000" cy="44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POO: Classes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83690"/>
            <a:ext cx="3757408" cy="4038814"/>
          </a:xfrm>
        </p:spPr>
        <p:txBody>
          <a:bodyPr>
            <a:no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Une </a:t>
            </a:r>
            <a:r>
              <a:rPr lang="en-US" sz="1600" b="1" i="0" dirty="0" err="1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classe</a:t>
            </a:r>
            <a:r>
              <a:rPr lang="en-US" sz="1600" b="1" i="0" dirty="0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 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regroupe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fonctions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et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attributs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qui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définissent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un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objet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. On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appelle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par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ailleurs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les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fonctions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d'une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classe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des " </a:t>
            </a:r>
            <a:r>
              <a:rPr lang="en-US" sz="1600" b="1" i="0" dirty="0" err="1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méthodes</a:t>
            </a:r>
            <a:r>
              <a:rPr lang="en-US" sz="1600" b="1" i="0" dirty="0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".</a:t>
            </a:r>
            <a:endParaRPr lang="en-US" sz="1600" b="0" i="0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4794837" y="46038"/>
            <a:ext cx="7397163" cy="635412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POO: Heritage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83690"/>
            <a:ext cx="3757408" cy="4038814"/>
          </a:xfrm>
        </p:spPr>
        <p:txBody>
          <a:bodyPr>
            <a:no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Une </a:t>
            </a:r>
            <a:r>
              <a:rPr lang="en-US" sz="1600" b="1" i="0" dirty="0" err="1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classe</a:t>
            </a:r>
            <a:r>
              <a:rPr lang="en-US" sz="1600" b="1" i="0" dirty="0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 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regroupe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fonctions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et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attributs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qui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définissent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un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objet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. On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appelle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par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ailleurs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les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fonctions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d'une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classe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 des " </a:t>
            </a:r>
            <a:r>
              <a:rPr lang="en-US" sz="1600" b="1" i="0" dirty="0" err="1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méthodes</a:t>
            </a:r>
            <a:r>
              <a:rPr lang="en-US" sz="1600" b="1" i="0" dirty="0">
                <a:solidFill>
                  <a:srgbClr val="445580"/>
                </a:solidFill>
                <a:effectLst/>
                <a:latin typeface="Open Sans" panose="020B0806030504020204" pitchFamily="34" charset="0"/>
              </a:rPr>
              <a:t>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806030504020204" pitchFamily="34" charset="0"/>
              </a:rPr>
              <a:t>".</a:t>
            </a:r>
            <a:endParaRPr lang="en-US" sz="1600" b="0" i="0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r="7775"/>
          <a:stretch/>
        </p:blipFill>
        <p:spPr>
          <a:xfrm>
            <a:off x="4986478" y="46037"/>
            <a:ext cx="7006739" cy="635412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7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POO: Les </a:t>
            </a:r>
            <a:r>
              <a:rPr lang="en-US" dirty="0" err="1"/>
              <a:t>objets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83690"/>
            <a:ext cx="3757408" cy="4038814"/>
          </a:xfrm>
        </p:spPr>
        <p:txBody>
          <a:bodyPr>
            <a:no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Les object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sont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entités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que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l'on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peut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manipuler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Pour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créer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objets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partir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cette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classe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, nous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allons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utiliser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la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syntaxe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 Stagiaire</a:t>
            </a:r>
            <a:r>
              <a:rPr lang="en-US" sz="1600" dirty="0"/>
              <a:t>()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comme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sur la figure</a:t>
            </a:r>
            <a:endParaRPr lang="en-US" sz="1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Les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peuvent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interagir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entre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eux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cela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facilite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grandement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compréhension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du code et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maintenance.</a:t>
            </a:r>
            <a:r>
              <a:rPr lang="en-US" sz="16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4794836" y="46037"/>
            <a:ext cx="7397163" cy="635412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POO: Les </a:t>
            </a:r>
            <a:r>
              <a:rPr lang="en-US" dirty="0" err="1"/>
              <a:t>attributs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1795177"/>
            <a:ext cx="3757408" cy="4539360"/>
          </a:xfrm>
        </p:spPr>
        <p:txBody>
          <a:bodyPr>
            <a:no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classes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permettent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réunir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des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fonctionnalités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désigner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les variables et les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les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héritent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leur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Python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termes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et “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1600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L’idée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principale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retenir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ici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est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qu’un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attribut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donnée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ou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méthode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est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propre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un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objet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tandis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qu’une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variable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ou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fonction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est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indépendante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de tout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objet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C’est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la raison pour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laquelle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pour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accéder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un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attribut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données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ou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une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méthode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on doit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préciser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le nom de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l’objet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qui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souhaite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y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accéder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-apple-system"/>
              </a:rPr>
              <a:t>avant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23" name="Picture Placeholder 22" descr="Hand on the keyboard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075" y="1576228"/>
            <a:ext cx="6591300" cy="31908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an is writing something">
            <a:extLst>
              <a:ext uri="{FF2B5EF4-FFF2-40B4-BE49-F238E27FC236}">
                <a16:creationId xmlns:a16="http://schemas.microsoft.com/office/drawing/2014/main" id="{0A33CFDA-BCA7-49BA-9355-8A965303C9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" y="0"/>
            <a:ext cx="12173884" cy="640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346076-8F22-4F03-8E34-958F0BBF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43" y="3975295"/>
            <a:ext cx="6835858" cy="1089350"/>
          </a:xfrm>
        </p:spPr>
        <p:txBody>
          <a:bodyPr/>
          <a:lstStyle/>
          <a:p>
            <a:r>
              <a:rPr lang="en-US" dirty="0" err="1"/>
              <a:t>Partie</a:t>
            </a:r>
            <a:r>
              <a:rPr lang="en-US" dirty="0"/>
              <a:t>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4EF85-69A0-4736-9657-2914C80CE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</p:spPr>
        <p:txBody>
          <a:bodyPr>
            <a:normAutofit/>
          </a:bodyPr>
          <a:lstStyle/>
          <a:p>
            <a:r>
              <a:rPr lang="en-US" sz="1600" dirty="0"/>
              <a:t>Point</a:t>
            </a:r>
            <a:br>
              <a:rPr lang="en-US" sz="1600" dirty="0"/>
            </a:b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Révision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des notions de bases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Python.</a:t>
            </a:r>
          </a:p>
          <a:p>
            <a:r>
              <a:rPr lang="en-US" sz="1600" dirty="0"/>
              <a:t>Point 2</a:t>
            </a:r>
            <a:br>
              <a:rPr lang="en-US" sz="1600" dirty="0"/>
            </a:b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Exercices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sz="1600" dirty="0"/>
              <a:t>Point 3</a:t>
            </a:r>
            <a:br>
              <a:rPr lang="en-US" sz="1600" dirty="0"/>
            </a:b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Révision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sur la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Programmation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Orienté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Objet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Python</a:t>
            </a:r>
          </a:p>
        </p:txBody>
      </p:sp>
      <p:cxnSp>
        <p:nvCxnSpPr>
          <p:cNvPr id="24" name="Straight Connector 23" descr="Line">
            <a:extLst>
              <a:ext uri="{FF2B5EF4-FFF2-40B4-BE49-F238E27FC236}">
                <a16:creationId xmlns:a16="http://schemas.microsoft.com/office/drawing/2014/main" id="{D1EE87BC-47EA-4487-9066-EB3C39096F51}"/>
              </a:ext>
            </a:extLst>
          </p:cNvPr>
          <p:cNvCxnSpPr>
            <a:cxnSpLocks/>
          </p:cNvCxnSpPr>
          <p:nvPr/>
        </p:nvCxnSpPr>
        <p:spPr>
          <a:xfrm>
            <a:off x="5770474" y="4973957"/>
            <a:ext cx="329184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8BB1268-1039-4D54-B4AA-86EDC245C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Voila les notions que nous </a:t>
            </a:r>
            <a:r>
              <a:rPr lang="en-US" dirty="0" err="1"/>
              <a:t>avons</a:t>
            </a:r>
            <a:r>
              <a:rPr lang="en-US" dirty="0"/>
              <a:t> </a:t>
            </a:r>
            <a:r>
              <a:rPr lang="en-US" dirty="0" err="1"/>
              <a:t>abordés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3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Cours</a:t>
            </a:r>
            <a:endParaRPr lang="en-US" dirty="0"/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8657537"/>
              </p:ext>
            </p:extLst>
          </p:nvPr>
        </p:nvGraphicFramePr>
        <p:xfrm>
          <a:off x="675022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892956"/>
            <a:ext cx="10113645" cy="743682"/>
          </a:xfrm>
        </p:spPr>
        <p:txBody>
          <a:bodyPr/>
          <a:lstStyle/>
          <a:p>
            <a:r>
              <a:rPr lang="en-US" dirty="0"/>
              <a:t>Merci!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808594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TP: Faire les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exercices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sur la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Programmation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Orienté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Objet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la resolution de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problème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>
          <a:xfrm>
            <a:off x="0" y="0"/>
            <a:ext cx="12192000" cy="4578350"/>
          </a:xfrm>
        </p:spPr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du </a:t>
            </a:r>
            <a:r>
              <a:rPr lang="en-US" dirty="0" err="1"/>
              <a:t>Cours</a:t>
            </a:r>
            <a:endParaRPr lang="ru-RU" dirty="0"/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6003466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rcRect/>
          <a:stretch/>
        </p:blipFill>
        <p:spPr>
          <a:xfrm>
            <a:off x="6096000" y="2074096"/>
            <a:ext cx="5357813" cy="357187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Cours</a:t>
            </a:r>
            <a:endParaRPr lang="en-US" dirty="0"/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3273722"/>
              </p:ext>
            </p:extLst>
          </p:nvPr>
        </p:nvGraphicFramePr>
        <p:xfrm>
          <a:off x="675022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1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86" y="187280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Généralités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Dans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cours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nous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allons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voir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FFFF"/>
                </a:solidFill>
              </a:rPr>
              <a:t>Révision</a:t>
            </a:r>
            <a:r>
              <a:rPr lang="en-US" dirty="0">
                <a:solidFill>
                  <a:srgbClr val="FFFFFF"/>
                </a:solidFill>
              </a:rPr>
              <a:t> des notions de base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python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Structure de </a:t>
            </a:r>
            <a:r>
              <a:rPr lang="en-US" dirty="0" err="1">
                <a:solidFill>
                  <a:srgbClr val="FFFFFF"/>
                </a:solidFill>
              </a:rPr>
              <a:t>données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Python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Pratique et </a:t>
            </a:r>
            <a:r>
              <a:rPr lang="en-US" dirty="0" err="1">
                <a:solidFill>
                  <a:srgbClr val="FFFFFF"/>
                </a:solidFill>
              </a:rPr>
              <a:t>exercice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6" name="Content Placeholder 5" descr="Laptop screen with some cod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6015" y="10"/>
            <a:ext cx="7534264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Man shows something on laptop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Généralités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17B3A-F74B-4C4D-837E-EF53589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8"/>
            <a:ext cx="10905457" cy="4402511"/>
          </a:xfrm>
        </p:spPr>
        <p:txBody>
          <a:bodyPr numCol="2" spcCol="540000">
            <a:normAutofit/>
          </a:bodyPr>
          <a:lstStyle/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langage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programmation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Python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créé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1989 par Guido van Rossum, aux Pays-Bas. La première version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publique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langage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publiée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1991.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multiplateforme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C’est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-dire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qu’il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fonctionne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sur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nombreux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systèmes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d’exploitation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: Windows, Mac OS X, Linux, Android, iOS,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depuis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les mini-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ordinateurs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Raspberry Pi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jusqu’aux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supercalculateurs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gratuit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pouvez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l’installer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autant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d’ordinateurs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voulez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téléphone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!).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C’est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langage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haut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niveau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Il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demande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relativement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connaissance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sur le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fonctionnement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d’un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ordinateur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être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utilisé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C’est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langage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interprété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Un script Python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n’a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besoin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d’être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compilé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être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exécuté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contrairement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langages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le 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le C++.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orienté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objet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C’est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-dire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qu’il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possible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concevoir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Python des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entités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miment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celles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du monde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réel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cellule,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protéine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un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atome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etc.) avec un certain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fonctionnement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d’interactions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relativement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simple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prendre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main 2 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B22FA0-BA43-4FB3-B8B8-40528C0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34A80249-1835-46E9-87C9-48F4BEE1E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92D3-8AE6-4260-8F63-97ED33A0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Programmation</a:t>
            </a:r>
            <a:r>
              <a:rPr lang="en-US" dirty="0"/>
              <a:t> avec Python</a:t>
            </a:r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2853764"/>
              </p:ext>
            </p:extLst>
          </p:nvPr>
        </p:nvGraphicFramePr>
        <p:xfrm>
          <a:off x="707104" y="1508126"/>
          <a:ext cx="11420727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2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34A80249-1835-46E9-87C9-48F4BEE1E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92D3-8AE6-4260-8F63-97ED33A0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Programmation</a:t>
            </a:r>
            <a:r>
              <a:rPr lang="en-US" dirty="0"/>
              <a:t> avec Python: Un premier </a:t>
            </a:r>
            <a:r>
              <a:rPr lang="en-US" dirty="0" err="1"/>
              <a:t>Programme</a:t>
            </a:r>
            <a:r>
              <a:rPr lang="en-US" dirty="0"/>
              <a:t> avec Python</a:t>
            </a:r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7927654"/>
              </p:ext>
            </p:extLst>
          </p:nvPr>
        </p:nvGraphicFramePr>
        <p:xfrm>
          <a:off x="172278" y="1508126"/>
          <a:ext cx="11955553" cy="4614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5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Cours</a:t>
            </a:r>
            <a:endParaRPr lang="en-US" dirty="0"/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98781080"/>
              </p:ext>
            </p:extLst>
          </p:nvPr>
        </p:nvGraphicFramePr>
        <p:xfrm>
          <a:off x="675022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4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83690"/>
            <a:ext cx="3757408" cy="4038814"/>
          </a:xfrm>
        </p:spPr>
        <p:txBody>
          <a:bodyPr>
            <a:no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programmation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orientée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(POO) 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permet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créer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des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entités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objets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que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l'on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peut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manipuler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. La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programmation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orientée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impose des structures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solides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claires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Les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peuvent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interagir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entre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eux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cela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facilite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grandement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compréhension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du code et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maintenance.</a:t>
            </a:r>
            <a:r>
              <a:rPr lang="en-US" sz="16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211: Introduction aux </a:t>
            </a:r>
            <a:r>
              <a:rPr lang="en-US" dirty="0" err="1"/>
              <a:t>developpement</a:t>
            </a:r>
            <a:r>
              <a:rPr lang="en-US" dirty="0"/>
              <a:t> des applications</a:t>
            </a:r>
          </a:p>
        </p:txBody>
      </p:sp>
      <p:pic>
        <p:nvPicPr>
          <p:cNvPr id="23" name="Picture Placeholder 22" descr="Hand on the keyboard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9906" y="1692275"/>
            <a:ext cx="6591300" cy="31908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166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34312_win32_fixed" id="{7DA952F3-BC8E-4B7B-859D-A36E039201B7}" vid="{8E772A5C-93BE-4922-8D82-53E2DDEA5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RetrospectVTI</Template>
  <TotalTime>147</TotalTime>
  <Words>869</Words>
  <Application>Microsoft Macintosh PowerPoint</Application>
  <PresentationFormat>Widescreen</PresentationFormat>
  <Paragraphs>121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Arial</vt:lpstr>
      <vt:lpstr>Calibri</vt:lpstr>
      <vt:lpstr>Calibri Light</vt:lpstr>
      <vt:lpstr>Open Sans</vt:lpstr>
      <vt:lpstr>Wingdings</vt:lpstr>
      <vt:lpstr>RetrospectVTI</vt:lpstr>
      <vt:lpstr>IT 211</vt:lpstr>
      <vt:lpstr>Plan du Cours</vt:lpstr>
      <vt:lpstr>Cours</vt:lpstr>
      <vt:lpstr>Généralités</vt:lpstr>
      <vt:lpstr>Généralités</vt:lpstr>
      <vt:lpstr>Programmation avec Python</vt:lpstr>
      <vt:lpstr>Programmation avec Python: Un premier Programme avec Python</vt:lpstr>
      <vt:lpstr>Cours</vt:lpstr>
      <vt:lpstr>POO</vt:lpstr>
      <vt:lpstr>POO: Classes</vt:lpstr>
      <vt:lpstr>POO: Heritage</vt:lpstr>
      <vt:lpstr>POO: Les objets</vt:lpstr>
      <vt:lpstr>POO: Les attributs</vt:lpstr>
      <vt:lpstr>Partie 1</vt:lpstr>
      <vt:lpstr>Cours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Koami DOLA</dc:creator>
  <cp:lastModifiedBy>Koami DOLA</cp:lastModifiedBy>
  <cp:revision>2</cp:revision>
  <dcterms:created xsi:type="dcterms:W3CDTF">2022-12-16T09:57:37Z</dcterms:created>
  <dcterms:modified xsi:type="dcterms:W3CDTF">2022-12-16T12:25:30Z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